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4" r:id="rId1"/>
  </p:sldMasterIdLst>
  <p:notesMasterIdLst>
    <p:notesMasterId r:id="rId23"/>
  </p:notesMasterIdLst>
  <p:sldIdLst>
    <p:sldId id="304" r:id="rId2"/>
    <p:sldId id="280" r:id="rId3"/>
    <p:sldId id="284" r:id="rId4"/>
    <p:sldId id="305" r:id="rId5"/>
    <p:sldId id="306" r:id="rId6"/>
    <p:sldId id="307" r:id="rId7"/>
    <p:sldId id="283" r:id="rId8"/>
    <p:sldId id="311" r:id="rId9"/>
    <p:sldId id="309" r:id="rId10"/>
    <p:sldId id="310" r:id="rId11"/>
    <p:sldId id="282" r:id="rId12"/>
    <p:sldId id="312" r:id="rId13"/>
    <p:sldId id="313" r:id="rId14"/>
    <p:sldId id="314" r:id="rId15"/>
    <p:sldId id="315" r:id="rId16"/>
    <p:sldId id="281" r:id="rId17"/>
    <p:sldId id="316" r:id="rId18"/>
    <p:sldId id="317" r:id="rId19"/>
    <p:sldId id="318" r:id="rId20"/>
    <p:sldId id="319" r:id="rId21"/>
    <p:sldId id="32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C4405"/>
    <a:srgbClr val="18324D"/>
    <a:srgbClr val="009ECD"/>
    <a:srgbClr val="66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70121F-6392-4B48-BA35-2F37A28A4DC1}" v="113" dt="2024-02-16T15:19:17.4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101" d="100"/>
          <a:sy n="101" d="100"/>
        </p:scale>
        <p:origin x="138" y="3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nters, Amber" userId="389caf7d-7f00-408e-a4e9-0c8935e7778a" providerId="ADAL" clId="{5970121F-6392-4B48-BA35-2F37A28A4DC1}"/>
    <pc:docChg chg="undo custSel addSld delSld modSld modMainMaster">
      <pc:chgData name="Winters, Amber" userId="389caf7d-7f00-408e-a4e9-0c8935e7778a" providerId="ADAL" clId="{5970121F-6392-4B48-BA35-2F37A28A4DC1}" dt="2024-02-16T15:19:53.113" v="7861" actId="2696"/>
      <pc:docMkLst>
        <pc:docMk/>
      </pc:docMkLst>
      <pc:sldChg chg="addSp delSp modSp del mod">
        <pc:chgData name="Winters, Amber" userId="389caf7d-7f00-408e-a4e9-0c8935e7778a" providerId="ADAL" clId="{5970121F-6392-4B48-BA35-2F37A28A4DC1}" dt="2024-02-15T18:34:33.226" v="2749" actId="47"/>
        <pc:sldMkLst>
          <pc:docMk/>
          <pc:sldMk cId="435043463" sldId="279"/>
        </pc:sldMkLst>
        <pc:spChg chg="add del mod">
          <ac:chgData name="Winters, Amber" userId="389caf7d-7f00-408e-a4e9-0c8935e7778a" providerId="ADAL" clId="{5970121F-6392-4B48-BA35-2F37A28A4DC1}" dt="2024-02-15T18:33:49.010" v="2744" actId="478"/>
          <ac:spMkLst>
            <pc:docMk/>
            <pc:sldMk cId="435043463" sldId="279"/>
            <ac:spMk id="2" creationId="{11685938-7F78-15B2-A2D0-C2D17296A850}"/>
          </ac:spMkLst>
        </pc:spChg>
        <pc:spChg chg="mod">
          <ac:chgData name="Winters, Amber" userId="389caf7d-7f00-408e-a4e9-0c8935e7778a" providerId="ADAL" clId="{5970121F-6392-4B48-BA35-2F37A28A4DC1}" dt="2024-02-15T18:33:32.309" v="2741" actId="1076"/>
          <ac:spMkLst>
            <pc:docMk/>
            <pc:sldMk cId="435043463" sldId="279"/>
            <ac:spMk id="4" creationId="{981A6A65-3BB3-53BD-A7B9-1AE734CE1144}"/>
          </ac:spMkLst>
        </pc:spChg>
      </pc:sldChg>
      <pc:sldChg chg="addSp delSp modSp mod modNotesTx">
        <pc:chgData name="Winters, Amber" userId="389caf7d-7f00-408e-a4e9-0c8935e7778a" providerId="ADAL" clId="{5970121F-6392-4B48-BA35-2F37A28A4DC1}" dt="2024-02-16T15:02:34.727" v="3942" actId="114"/>
        <pc:sldMkLst>
          <pc:docMk/>
          <pc:sldMk cId="1179408402" sldId="280"/>
        </pc:sldMkLst>
        <pc:spChg chg="add mod">
          <ac:chgData name="Winters, Amber" userId="389caf7d-7f00-408e-a4e9-0c8935e7778a" providerId="ADAL" clId="{5970121F-6392-4B48-BA35-2F37A28A4DC1}" dt="2024-02-16T15:02:05.332" v="3824"/>
          <ac:spMkLst>
            <pc:docMk/>
            <pc:sldMk cId="1179408402" sldId="280"/>
            <ac:spMk id="2" creationId="{D7A9B67D-5BA9-D561-EEE1-7C575F458B4B}"/>
          </ac:spMkLst>
        </pc:spChg>
        <pc:spChg chg="del">
          <ac:chgData name="Winters, Amber" userId="389caf7d-7f00-408e-a4e9-0c8935e7778a" providerId="ADAL" clId="{5970121F-6392-4B48-BA35-2F37A28A4DC1}" dt="2024-02-16T15:02:10.143" v="3826" actId="478"/>
          <ac:spMkLst>
            <pc:docMk/>
            <pc:sldMk cId="1179408402" sldId="280"/>
            <ac:spMk id="3" creationId="{1E642024-F6B9-00B6-2EDE-5D53BFDF3380}"/>
          </ac:spMkLst>
        </pc:spChg>
        <pc:spChg chg="del">
          <ac:chgData name="Winters, Amber" userId="389caf7d-7f00-408e-a4e9-0c8935e7778a" providerId="ADAL" clId="{5970121F-6392-4B48-BA35-2F37A28A4DC1}" dt="2024-02-16T15:02:07.828" v="3825" actId="478"/>
          <ac:spMkLst>
            <pc:docMk/>
            <pc:sldMk cId="1179408402" sldId="280"/>
            <ac:spMk id="4" creationId="{64F92A83-A6F1-3C50-7CCF-C60E87DD02B1}"/>
          </ac:spMkLst>
        </pc:spChg>
      </pc:sldChg>
      <pc:sldChg chg="addSp delSp modSp del mod modNotesTx">
        <pc:chgData name="Winters, Amber" userId="389caf7d-7f00-408e-a4e9-0c8935e7778a" providerId="ADAL" clId="{5970121F-6392-4B48-BA35-2F37A28A4DC1}" dt="2024-02-16T15:14:44.234" v="7033" actId="20577"/>
        <pc:sldMkLst>
          <pc:docMk/>
          <pc:sldMk cId="3450035" sldId="281"/>
        </pc:sldMkLst>
        <pc:spChg chg="add mod">
          <ac:chgData name="Winters, Amber" userId="389caf7d-7f00-408e-a4e9-0c8935e7778a" providerId="ADAL" clId="{5970121F-6392-4B48-BA35-2F37A28A4DC1}" dt="2024-02-15T18:34:25.281" v="2746"/>
          <ac:spMkLst>
            <pc:docMk/>
            <pc:sldMk cId="3450035" sldId="281"/>
            <ac:spMk id="2" creationId="{E84B500B-FDE6-E514-13D0-5EF339D63337}"/>
          </ac:spMkLst>
        </pc:spChg>
        <pc:spChg chg="del">
          <ac:chgData name="Winters, Amber" userId="389caf7d-7f00-408e-a4e9-0c8935e7778a" providerId="ADAL" clId="{5970121F-6392-4B48-BA35-2F37A28A4DC1}" dt="2024-02-15T18:34:30.933" v="2748" actId="478"/>
          <ac:spMkLst>
            <pc:docMk/>
            <pc:sldMk cId="3450035" sldId="281"/>
            <ac:spMk id="3" creationId="{818AB3F1-05D5-3933-5BEA-9B10FE182473}"/>
          </ac:spMkLst>
        </pc:spChg>
        <pc:spChg chg="del mod">
          <ac:chgData name="Winters, Amber" userId="389caf7d-7f00-408e-a4e9-0c8935e7778a" providerId="ADAL" clId="{5970121F-6392-4B48-BA35-2F37A28A4DC1}" dt="2024-02-15T18:34:28.131" v="2747" actId="478"/>
          <ac:spMkLst>
            <pc:docMk/>
            <pc:sldMk cId="3450035" sldId="281"/>
            <ac:spMk id="4" creationId="{11297468-20C9-4FD4-796B-F147A36A8E26}"/>
          </ac:spMkLst>
        </pc:spChg>
        <pc:spChg chg="add del mod">
          <ac:chgData name="Winters, Amber" userId="389caf7d-7f00-408e-a4e9-0c8935e7778a" providerId="ADAL" clId="{5970121F-6392-4B48-BA35-2F37A28A4DC1}" dt="2024-02-15T18:34:48.203" v="2752" actId="478"/>
          <ac:spMkLst>
            <pc:docMk/>
            <pc:sldMk cId="3450035" sldId="281"/>
            <ac:spMk id="5" creationId="{3A07DB99-7328-0E55-4BAC-463B4ED40126}"/>
          </ac:spMkLst>
        </pc:spChg>
      </pc:sldChg>
      <pc:sldChg chg="addSp delSp modSp mod modNotesTx">
        <pc:chgData name="Winters, Amber" userId="389caf7d-7f00-408e-a4e9-0c8935e7778a" providerId="ADAL" clId="{5970121F-6392-4B48-BA35-2F37A28A4DC1}" dt="2024-02-16T15:10:00.878" v="5887" actId="20577"/>
        <pc:sldMkLst>
          <pc:docMk/>
          <pc:sldMk cId="70087245" sldId="282"/>
        </pc:sldMkLst>
        <pc:spChg chg="mod">
          <ac:chgData name="Winters, Amber" userId="389caf7d-7f00-408e-a4e9-0c8935e7778a" providerId="ADAL" clId="{5970121F-6392-4B48-BA35-2F37A28A4DC1}" dt="2024-02-15T17:55:34.988" v="1844" actId="403"/>
          <ac:spMkLst>
            <pc:docMk/>
            <pc:sldMk cId="70087245" sldId="282"/>
            <ac:spMk id="2" creationId="{20847809-835B-62DF-003F-2B24C1B8D66F}"/>
          </ac:spMkLst>
        </pc:spChg>
        <pc:spChg chg="del">
          <ac:chgData name="Winters, Amber" userId="389caf7d-7f00-408e-a4e9-0c8935e7778a" providerId="ADAL" clId="{5970121F-6392-4B48-BA35-2F37A28A4DC1}" dt="2024-02-15T17:41:50.596" v="1823" actId="478"/>
          <ac:spMkLst>
            <pc:docMk/>
            <pc:sldMk cId="70087245" sldId="282"/>
            <ac:spMk id="3" creationId="{40038EF4-46E0-2947-4E0C-9CD14A74084E}"/>
          </ac:spMkLst>
        </pc:spChg>
        <pc:spChg chg="add del mod">
          <ac:chgData name="Winters, Amber" userId="389caf7d-7f00-408e-a4e9-0c8935e7778a" providerId="ADAL" clId="{5970121F-6392-4B48-BA35-2F37A28A4DC1}" dt="2024-02-15T18:00:50.982" v="1847" actId="478"/>
          <ac:spMkLst>
            <pc:docMk/>
            <pc:sldMk cId="70087245" sldId="282"/>
            <ac:spMk id="4" creationId="{C0802603-C34E-86D7-C97E-24FE008B62DE}"/>
          </ac:spMkLst>
        </pc:spChg>
      </pc:sldChg>
      <pc:sldChg chg="addSp delSp modSp mod modNotesTx">
        <pc:chgData name="Winters, Amber" userId="389caf7d-7f00-408e-a4e9-0c8935e7778a" providerId="ADAL" clId="{5970121F-6392-4B48-BA35-2F37A28A4DC1}" dt="2024-02-16T15:05:29.505" v="4663" actId="20577"/>
        <pc:sldMkLst>
          <pc:docMk/>
          <pc:sldMk cId="2473382822" sldId="283"/>
        </pc:sldMkLst>
        <pc:spChg chg="mod">
          <ac:chgData name="Winters, Amber" userId="389caf7d-7f00-408e-a4e9-0c8935e7778a" providerId="ADAL" clId="{5970121F-6392-4B48-BA35-2F37A28A4DC1}" dt="2024-02-15T16:55:46.419" v="1308" actId="20577"/>
          <ac:spMkLst>
            <pc:docMk/>
            <pc:sldMk cId="2473382822" sldId="283"/>
            <ac:spMk id="2" creationId="{1D22FE21-D73B-CED2-DCD1-16802153C355}"/>
          </ac:spMkLst>
        </pc:spChg>
        <pc:spChg chg="del">
          <ac:chgData name="Winters, Amber" userId="389caf7d-7f00-408e-a4e9-0c8935e7778a" providerId="ADAL" clId="{5970121F-6392-4B48-BA35-2F37A28A4DC1}" dt="2024-02-15T14:34:01.399" v="630" actId="478"/>
          <ac:spMkLst>
            <pc:docMk/>
            <pc:sldMk cId="2473382822" sldId="283"/>
            <ac:spMk id="3" creationId="{B6E4FA22-D88D-0F8C-4917-3BC71BB38150}"/>
          </ac:spMkLst>
        </pc:spChg>
        <pc:spChg chg="add del mod">
          <ac:chgData name="Winters, Amber" userId="389caf7d-7f00-408e-a4e9-0c8935e7778a" providerId="ADAL" clId="{5970121F-6392-4B48-BA35-2F37A28A4DC1}" dt="2024-02-15T15:41:26.721" v="1018" actId="478"/>
          <ac:spMkLst>
            <pc:docMk/>
            <pc:sldMk cId="2473382822" sldId="283"/>
            <ac:spMk id="4" creationId="{CD4BEA96-44C8-5793-CFEF-6F9038AA245A}"/>
          </ac:spMkLst>
        </pc:spChg>
      </pc:sldChg>
      <pc:sldChg chg="addSp delSp modSp mod modNotesTx">
        <pc:chgData name="Winters, Amber" userId="389caf7d-7f00-408e-a4e9-0c8935e7778a" providerId="ADAL" clId="{5970121F-6392-4B48-BA35-2F37A28A4DC1}" dt="2024-02-16T15:03:36.862" v="4136" actId="20577"/>
        <pc:sldMkLst>
          <pc:docMk/>
          <pc:sldMk cId="4153696969" sldId="284"/>
        </pc:sldMkLst>
        <pc:spChg chg="del">
          <ac:chgData name="Winters, Amber" userId="389caf7d-7f00-408e-a4e9-0c8935e7778a" providerId="ADAL" clId="{5970121F-6392-4B48-BA35-2F37A28A4DC1}" dt="2024-02-14T20:40:46.374" v="96" actId="478"/>
          <ac:spMkLst>
            <pc:docMk/>
            <pc:sldMk cId="4153696969" sldId="284"/>
            <ac:spMk id="3" creationId="{AB5D2BA7-0C1B-6A62-5AEC-D4B024DBAE2A}"/>
          </ac:spMkLst>
        </pc:spChg>
        <pc:spChg chg="mod">
          <ac:chgData name="Winters, Amber" userId="389caf7d-7f00-408e-a4e9-0c8935e7778a" providerId="ADAL" clId="{5970121F-6392-4B48-BA35-2F37A28A4DC1}" dt="2024-02-14T20:40:40.978" v="94" actId="1076"/>
          <ac:spMkLst>
            <pc:docMk/>
            <pc:sldMk cId="4153696969" sldId="284"/>
            <ac:spMk id="4" creationId="{0C6EEEE4-6D16-4DD7-6DCE-565043A6E7E2}"/>
          </ac:spMkLst>
        </pc:spChg>
        <pc:spChg chg="del">
          <ac:chgData name="Winters, Amber" userId="389caf7d-7f00-408e-a4e9-0c8935e7778a" providerId="ADAL" clId="{5970121F-6392-4B48-BA35-2F37A28A4DC1}" dt="2024-02-14T20:38:32.825" v="1" actId="478"/>
          <ac:spMkLst>
            <pc:docMk/>
            <pc:sldMk cId="4153696969" sldId="284"/>
            <ac:spMk id="5" creationId="{B6F8D176-56D6-992E-D7DC-A529AFB446CA}"/>
          </ac:spMkLst>
        </pc:spChg>
        <pc:spChg chg="del">
          <ac:chgData name="Winters, Amber" userId="389caf7d-7f00-408e-a4e9-0c8935e7778a" providerId="ADAL" clId="{5970121F-6392-4B48-BA35-2F37A28A4DC1}" dt="2024-02-14T20:38:33.267" v="2" actId="478"/>
          <ac:spMkLst>
            <pc:docMk/>
            <pc:sldMk cId="4153696969" sldId="284"/>
            <ac:spMk id="6" creationId="{77984557-C7E2-9FAE-143E-BDBA10087A13}"/>
          </ac:spMkLst>
        </pc:spChg>
        <pc:spChg chg="add mod">
          <ac:chgData name="Winters, Amber" userId="389caf7d-7f00-408e-a4e9-0c8935e7778a" providerId="ADAL" clId="{5970121F-6392-4B48-BA35-2F37A28A4DC1}" dt="2024-02-14T20:51:47.777" v="262" actId="164"/>
          <ac:spMkLst>
            <pc:docMk/>
            <pc:sldMk cId="4153696969" sldId="284"/>
            <ac:spMk id="8" creationId="{2B81169C-1AEF-DD08-ED8E-0265E6EEC0A1}"/>
          </ac:spMkLst>
        </pc:spChg>
        <pc:spChg chg="add mod">
          <ac:chgData name="Winters, Amber" userId="389caf7d-7f00-408e-a4e9-0c8935e7778a" providerId="ADAL" clId="{5970121F-6392-4B48-BA35-2F37A28A4DC1}" dt="2024-02-16T14:41:35.645" v="3013" actId="20577"/>
          <ac:spMkLst>
            <pc:docMk/>
            <pc:sldMk cId="4153696969" sldId="284"/>
            <ac:spMk id="12" creationId="{D9A32951-A3AE-5F41-BB37-A5D1D42D3495}"/>
          </ac:spMkLst>
        </pc:spChg>
        <pc:spChg chg="mod">
          <ac:chgData name="Winters, Amber" userId="389caf7d-7f00-408e-a4e9-0c8935e7778a" providerId="ADAL" clId="{5970121F-6392-4B48-BA35-2F37A28A4DC1}" dt="2024-02-14T20:52:19.710" v="266"/>
          <ac:spMkLst>
            <pc:docMk/>
            <pc:sldMk cId="4153696969" sldId="284"/>
            <ac:spMk id="18" creationId="{DF97FE45-07F3-18BE-F93C-23AADD2B9CF0}"/>
          </ac:spMkLst>
        </pc:spChg>
        <pc:spChg chg="mod">
          <ac:chgData name="Winters, Amber" userId="389caf7d-7f00-408e-a4e9-0c8935e7778a" providerId="ADAL" clId="{5970121F-6392-4B48-BA35-2F37A28A4DC1}" dt="2024-02-14T20:52:19.710" v="266"/>
          <ac:spMkLst>
            <pc:docMk/>
            <pc:sldMk cId="4153696969" sldId="284"/>
            <ac:spMk id="20" creationId="{374E93EA-187A-BBC5-4C03-5BE9895859DB}"/>
          </ac:spMkLst>
        </pc:spChg>
        <pc:grpChg chg="add mod">
          <ac:chgData name="Winters, Amber" userId="389caf7d-7f00-408e-a4e9-0c8935e7778a" providerId="ADAL" clId="{5970121F-6392-4B48-BA35-2F37A28A4DC1}" dt="2024-02-14T20:51:47.777" v="262" actId="164"/>
          <ac:grpSpMkLst>
            <pc:docMk/>
            <pc:sldMk cId="4153696969" sldId="284"/>
            <ac:grpSpMk id="15" creationId="{FF4BCA4B-11D1-CA5A-7CF1-C4BA11DA4338}"/>
          </ac:grpSpMkLst>
        </pc:grpChg>
        <pc:grpChg chg="add del mod">
          <ac:chgData name="Winters, Amber" userId="389caf7d-7f00-408e-a4e9-0c8935e7778a" providerId="ADAL" clId="{5970121F-6392-4B48-BA35-2F37A28A4DC1}" dt="2024-02-14T20:52:26.232" v="268" actId="478"/>
          <ac:grpSpMkLst>
            <pc:docMk/>
            <pc:sldMk cId="4153696969" sldId="284"/>
            <ac:grpSpMk id="17" creationId="{926C52D2-2971-8261-B0A4-3EC24E72ECFB}"/>
          </ac:grpSpMkLst>
        </pc:grpChg>
        <pc:picChg chg="add del mod">
          <ac:chgData name="Winters, Amber" userId="389caf7d-7f00-408e-a4e9-0c8935e7778a" providerId="ADAL" clId="{5970121F-6392-4B48-BA35-2F37A28A4DC1}" dt="2024-02-14T20:51:10.056" v="254" actId="478"/>
          <ac:picMkLst>
            <pc:docMk/>
            <pc:sldMk cId="4153696969" sldId="284"/>
            <ac:picMk id="7" creationId="{EEE1D7AF-3ED7-0B27-65D1-3371E28D2122}"/>
          </ac:picMkLst>
        </pc:picChg>
        <pc:picChg chg="add mod">
          <ac:chgData name="Winters, Amber" userId="389caf7d-7f00-408e-a4e9-0c8935e7778a" providerId="ADAL" clId="{5970121F-6392-4B48-BA35-2F37A28A4DC1}" dt="2024-02-14T20:51:23.919" v="257" actId="14100"/>
          <ac:picMkLst>
            <pc:docMk/>
            <pc:sldMk cId="4153696969" sldId="284"/>
            <ac:picMk id="14" creationId="{7BA3B725-490D-5535-DC05-CB8E7E15ED76}"/>
          </ac:picMkLst>
        </pc:picChg>
        <pc:cxnChg chg="add mod">
          <ac:chgData name="Winters, Amber" userId="389caf7d-7f00-408e-a4e9-0c8935e7778a" providerId="ADAL" clId="{5970121F-6392-4B48-BA35-2F37A28A4DC1}" dt="2024-02-14T20:51:59.719" v="265" actId="14100"/>
          <ac:cxnSpMkLst>
            <pc:docMk/>
            <pc:sldMk cId="4153696969" sldId="284"/>
            <ac:cxnSpMk id="10" creationId="{EAA16013-D5F7-E8A8-91DE-896958425103}"/>
          </ac:cxnSpMkLst>
        </pc:cxnChg>
        <pc:cxnChg chg="mod">
          <ac:chgData name="Winters, Amber" userId="389caf7d-7f00-408e-a4e9-0c8935e7778a" providerId="ADAL" clId="{5970121F-6392-4B48-BA35-2F37A28A4DC1}" dt="2024-02-14T20:52:19.710" v="266"/>
          <ac:cxnSpMkLst>
            <pc:docMk/>
            <pc:sldMk cId="4153696969" sldId="284"/>
            <ac:cxnSpMk id="19" creationId="{073CBF3F-4E9A-3EEC-A13A-673ECCA289FF}"/>
          </ac:cxnSpMkLst>
        </pc:cxnChg>
      </pc:sldChg>
      <pc:sldChg chg="delSp modSp mod modNotesTx">
        <pc:chgData name="Winters, Amber" userId="389caf7d-7f00-408e-a4e9-0c8935e7778a" providerId="ADAL" clId="{5970121F-6392-4B48-BA35-2F37A28A4DC1}" dt="2024-02-16T15:00:53.688" v="3798" actId="33524"/>
        <pc:sldMkLst>
          <pc:docMk/>
          <pc:sldMk cId="634005795" sldId="304"/>
        </pc:sldMkLst>
        <pc:spChg chg="del">
          <ac:chgData name="Winters, Amber" userId="389caf7d-7f00-408e-a4e9-0c8935e7778a" providerId="ADAL" clId="{5970121F-6392-4B48-BA35-2F37A28A4DC1}" dt="2024-02-14T20:40:49.447" v="97" actId="478"/>
          <ac:spMkLst>
            <pc:docMk/>
            <pc:sldMk cId="634005795" sldId="304"/>
            <ac:spMk id="3" creationId="{5F4E1B54-093F-5C94-F361-40E676A13EB9}"/>
          </ac:spMkLst>
        </pc:spChg>
        <pc:spChg chg="mod">
          <ac:chgData name="Winters, Amber" userId="389caf7d-7f00-408e-a4e9-0c8935e7778a" providerId="ADAL" clId="{5970121F-6392-4B48-BA35-2F37A28A4DC1}" dt="2024-02-13T20:54:07.311" v="0" actId="1037"/>
          <ac:spMkLst>
            <pc:docMk/>
            <pc:sldMk cId="634005795" sldId="304"/>
            <ac:spMk id="4" creationId="{1C4A5540-2A17-9C1B-B600-246BF8B66DF7}"/>
          </ac:spMkLst>
        </pc:spChg>
      </pc:sldChg>
      <pc:sldChg chg="addSp delSp modSp mod modNotesTx">
        <pc:chgData name="Winters, Amber" userId="389caf7d-7f00-408e-a4e9-0c8935e7778a" providerId="ADAL" clId="{5970121F-6392-4B48-BA35-2F37A28A4DC1}" dt="2024-02-16T15:04:09.419" v="4315" actId="20577"/>
        <pc:sldMkLst>
          <pc:docMk/>
          <pc:sldMk cId="1863197910" sldId="305"/>
        </pc:sldMkLst>
        <pc:spChg chg="mod">
          <ac:chgData name="Winters, Amber" userId="389caf7d-7f00-408e-a4e9-0c8935e7778a" providerId="ADAL" clId="{5970121F-6392-4B48-BA35-2F37A28A4DC1}" dt="2024-02-14T20:52:47.655" v="277" actId="20577"/>
          <ac:spMkLst>
            <pc:docMk/>
            <pc:sldMk cId="1863197910" sldId="305"/>
            <ac:spMk id="3" creationId="{40D9827B-6807-C95F-75FA-A67DC9EA343C}"/>
          </ac:spMkLst>
        </pc:spChg>
        <pc:spChg chg="mod">
          <ac:chgData name="Winters, Amber" userId="389caf7d-7f00-408e-a4e9-0c8935e7778a" providerId="ADAL" clId="{5970121F-6392-4B48-BA35-2F37A28A4DC1}" dt="2024-02-16T14:41:31.323" v="3011" actId="20577"/>
          <ac:spMkLst>
            <pc:docMk/>
            <pc:sldMk cId="1863197910" sldId="305"/>
            <ac:spMk id="6" creationId="{65C7A5A7-83EC-0375-1283-9D8EB30ABFCE}"/>
          </ac:spMkLst>
        </pc:spChg>
        <pc:spChg chg="mod">
          <ac:chgData name="Winters, Amber" userId="389caf7d-7f00-408e-a4e9-0c8935e7778a" providerId="ADAL" clId="{5970121F-6392-4B48-BA35-2F37A28A4DC1}" dt="2024-02-16T14:41:32.582" v="3012" actId="20577"/>
          <ac:spMkLst>
            <pc:docMk/>
            <pc:sldMk cId="1863197910" sldId="305"/>
            <ac:spMk id="12" creationId="{D9A32951-A3AE-5F41-BB37-A5D1D42D3495}"/>
          </ac:spMkLst>
        </pc:spChg>
        <pc:grpChg chg="add mod">
          <ac:chgData name="Winters, Amber" userId="389caf7d-7f00-408e-a4e9-0c8935e7778a" providerId="ADAL" clId="{5970121F-6392-4B48-BA35-2F37A28A4DC1}" dt="2024-02-14T20:52:44.946" v="271" actId="1076"/>
          <ac:grpSpMkLst>
            <pc:docMk/>
            <pc:sldMk cId="1863197910" sldId="305"/>
            <ac:grpSpMk id="2" creationId="{C9DEB384-8847-87EC-BDAA-F5FC8E8FC35C}"/>
          </ac:grpSpMkLst>
        </pc:grpChg>
        <pc:picChg chg="add mod ord modCrop">
          <ac:chgData name="Winters, Amber" userId="389caf7d-7f00-408e-a4e9-0c8935e7778a" providerId="ADAL" clId="{5970121F-6392-4B48-BA35-2F37A28A4DC1}" dt="2024-02-14T20:55:23.473" v="488" actId="167"/>
          <ac:picMkLst>
            <pc:docMk/>
            <pc:sldMk cId="1863197910" sldId="305"/>
            <ac:picMk id="9" creationId="{EA1E35FA-E43C-1E78-6807-ADAAE7953386}"/>
          </ac:picMkLst>
        </pc:picChg>
        <pc:picChg chg="del">
          <ac:chgData name="Winters, Amber" userId="389caf7d-7f00-408e-a4e9-0c8935e7778a" providerId="ADAL" clId="{5970121F-6392-4B48-BA35-2F37A28A4DC1}" dt="2024-02-14T20:55:24.699" v="489" actId="478"/>
          <ac:picMkLst>
            <pc:docMk/>
            <pc:sldMk cId="1863197910" sldId="305"/>
            <ac:picMk id="14" creationId="{7BA3B725-490D-5535-DC05-CB8E7E15ED76}"/>
          </ac:picMkLst>
        </pc:picChg>
        <pc:cxnChg chg="mod">
          <ac:chgData name="Winters, Amber" userId="389caf7d-7f00-408e-a4e9-0c8935e7778a" providerId="ADAL" clId="{5970121F-6392-4B48-BA35-2F37A28A4DC1}" dt="2024-02-14T20:52:39.146" v="270"/>
          <ac:cxnSpMkLst>
            <pc:docMk/>
            <pc:sldMk cId="1863197910" sldId="305"/>
            <ac:cxnSpMk id="5" creationId="{836DC010-6C03-893A-266B-8D2C8F874E8D}"/>
          </ac:cxnSpMkLst>
        </pc:cxnChg>
      </pc:sldChg>
      <pc:sldChg chg="add del">
        <pc:chgData name="Winters, Amber" userId="389caf7d-7f00-408e-a4e9-0c8935e7778a" providerId="ADAL" clId="{5970121F-6392-4B48-BA35-2F37A28A4DC1}" dt="2024-02-14T20:53:31.482" v="407" actId="47"/>
        <pc:sldMkLst>
          <pc:docMk/>
          <pc:sldMk cId="394145289" sldId="306"/>
        </pc:sldMkLst>
      </pc:sldChg>
      <pc:sldChg chg="addSp delSp modSp mod modNotesTx">
        <pc:chgData name="Winters, Amber" userId="389caf7d-7f00-408e-a4e9-0c8935e7778a" providerId="ADAL" clId="{5970121F-6392-4B48-BA35-2F37A28A4DC1}" dt="2024-02-16T15:04:41.652" v="4454" actId="20577"/>
        <pc:sldMkLst>
          <pc:docMk/>
          <pc:sldMk cId="3718612227" sldId="306"/>
        </pc:sldMkLst>
        <pc:spChg chg="mod">
          <ac:chgData name="Winters, Amber" userId="389caf7d-7f00-408e-a4e9-0c8935e7778a" providerId="ADAL" clId="{5970121F-6392-4B48-BA35-2F37A28A4DC1}" dt="2024-02-16T14:41:27.947" v="3009" actId="20577"/>
          <ac:spMkLst>
            <pc:docMk/>
            <pc:sldMk cId="3718612227" sldId="306"/>
            <ac:spMk id="6" creationId="{65C7A5A7-83EC-0375-1283-9D8EB30ABFCE}"/>
          </ac:spMkLst>
        </pc:spChg>
        <pc:spChg chg="mod">
          <ac:chgData name="Winters, Amber" userId="389caf7d-7f00-408e-a4e9-0c8935e7778a" providerId="ADAL" clId="{5970121F-6392-4B48-BA35-2F37A28A4DC1}" dt="2024-02-14T20:53:59.045" v="417" actId="20577"/>
          <ac:spMkLst>
            <pc:docMk/>
            <pc:sldMk cId="3718612227" sldId="306"/>
            <ac:spMk id="9" creationId="{75A39120-59F8-405E-334E-E25043AA0A34}"/>
          </ac:spMkLst>
        </pc:spChg>
        <pc:spChg chg="mod">
          <ac:chgData name="Winters, Amber" userId="389caf7d-7f00-408e-a4e9-0c8935e7778a" providerId="ADAL" clId="{5970121F-6392-4B48-BA35-2F37A28A4DC1}" dt="2024-02-16T14:41:26.904" v="3008" actId="20577"/>
          <ac:spMkLst>
            <pc:docMk/>
            <pc:sldMk cId="3718612227" sldId="306"/>
            <ac:spMk id="12" creationId="{D9A32951-A3AE-5F41-BB37-A5D1D42D3495}"/>
          </ac:spMkLst>
        </pc:spChg>
        <pc:spChg chg="mod">
          <ac:chgData name="Winters, Amber" userId="389caf7d-7f00-408e-a4e9-0c8935e7778a" providerId="ADAL" clId="{5970121F-6392-4B48-BA35-2F37A28A4DC1}" dt="2024-02-16T14:41:28.867" v="3010" actId="20577"/>
          <ac:spMkLst>
            <pc:docMk/>
            <pc:sldMk cId="3718612227" sldId="306"/>
            <ac:spMk id="13" creationId="{318ADAD6-72FB-185F-FE2E-E3C1578611AE}"/>
          </ac:spMkLst>
        </pc:spChg>
        <pc:grpChg chg="add mod">
          <ac:chgData name="Winters, Amber" userId="389caf7d-7f00-408e-a4e9-0c8935e7778a" providerId="ADAL" clId="{5970121F-6392-4B48-BA35-2F37A28A4DC1}" dt="2024-02-14T20:56:53.090" v="515" actId="1036"/>
          <ac:grpSpMkLst>
            <pc:docMk/>
            <pc:sldMk cId="3718612227" sldId="306"/>
            <ac:grpSpMk id="7" creationId="{76C420B0-56F2-155B-07B4-8F6E70D9DAA7}"/>
          </ac:grpSpMkLst>
        </pc:grpChg>
        <pc:picChg chg="del">
          <ac:chgData name="Winters, Amber" userId="389caf7d-7f00-408e-a4e9-0c8935e7778a" providerId="ADAL" clId="{5970121F-6392-4B48-BA35-2F37A28A4DC1}" dt="2024-02-14T20:56:39.425" v="509" actId="478"/>
          <ac:picMkLst>
            <pc:docMk/>
            <pc:sldMk cId="3718612227" sldId="306"/>
            <ac:picMk id="14" creationId="{7BA3B725-490D-5535-DC05-CB8E7E15ED76}"/>
          </ac:picMkLst>
        </pc:picChg>
        <pc:picChg chg="add mod ord modCrop">
          <ac:chgData name="Winters, Amber" userId="389caf7d-7f00-408e-a4e9-0c8935e7778a" providerId="ADAL" clId="{5970121F-6392-4B48-BA35-2F37A28A4DC1}" dt="2024-02-14T20:56:36.272" v="508" actId="167"/>
          <ac:picMkLst>
            <pc:docMk/>
            <pc:sldMk cId="3718612227" sldId="306"/>
            <ac:picMk id="17" creationId="{713B9F97-3D1D-9489-ABDB-AD989EB1E31B}"/>
          </ac:picMkLst>
        </pc:picChg>
        <pc:cxnChg chg="mod">
          <ac:chgData name="Winters, Amber" userId="389caf7d-7f00-408e-a4e9-0c8935e7778a" providerId="ADAL" clId="{5970121F-6392-4B48-BA35-2F37A28A4DC1}" dt="2024-02-14T20:53:50.719" v="408"/>
          <ac:cxnSpMkLst>
            <pc:docMk/>
            <pc:sldMk cId="3718612227" sldId="306"/>
            <ac:cxnSpMk id="11" creationId="{7897D981-EC9B-DFE4-FDB5-2083B8242213}"/>
          </ac:cxnSpMkLst>
        </pc:cxnChg>
      </pc:sldChg>
      <pc:sldChg chg="addSp delSp modSp mod modNotesTx">
        <pc:chgData name="Winters, Amber" userId="389caf7d-7f00-408e-a4e9-0c8935e7778a" providerId="ADAL" clId="{5970121F-6392-4B48-BA35-2F37A28A4DC1}" dt="2024-02-16T15:05:11.164" v="4583" actId="20577"/>
        <pc:sldMkLst>
          <pc:docMk/>
          <pc:sldMk cId="2023375744" sldId="307"/>
        </pc:sldMkLst>
        <pc:spChg chg="mod">
          <ac:chgData name="Winters, Amber" userId="389caf7d-7f00-408e-a4e9-0c8935e7778a" providerId="ADAL" clId="{5970121F-6392-4B48-BA35-2F37A28A4DC1}" dt="2024-02-16T14:41:22.695" v="3006" actId="20577"/>
          <ac:spMkLst>
            <pc:docMk/>
            <pc:sldMk cId="2023375744" sldId="307"/>
            <ac:spMk id="6" creationId="{65C7A5A7-83EC-0375-1283-9D8EB30ABFCE}"/>
          </ac:spMkLst>
        </pc:spChg>
        <pc:spChg chg="mod">
          <ac:chgData name="Winters, Amber" userId="389caf7d-7f00-408e-a4e9-0c8935e7778a" providerId="ADAL" clId="{5970121F-6392-4B48-BA35-2F37A28A4DC1}" dt="2024-02-16T14:41:24.423" v="3007" actId="20577"/>
          <ac:spMkLst>
            <pc:docMk/>
            <pc:sldMk cId="2023375744" sldId="307"/>
            <ac:spMk id="12" creationId="{D9A32951-A3AE-5F41-BB37-A5D1D42D3495}"/>
          </ac:spMkLst>
        </pc:spChg>
        <pc:spChg chg="mod">
          <ac:chgData name="Winters, Amber" userId="389caf7d-7f00-408e-a4e9-0c8935e7778a" providerId="ADAL" clId="{5970121F-6392-4B48-BA35-2F37A28A4DC1}" dt="2024-02-16T14:41:21.752" v="3005" actId="20577"/>
          <ac:spMkLst>
            <pc:docMk/>
            <pc:sldMk cId="2023375744" sldId="307"/>
            <ac:spMk id="13" creationId="{318ADAD6-72FB-185F-FE2E-E3C1578611AE}"/>
          </ac:spMkLst>
        </pc:spChg>
        <pc:spChg chg="mod">
          <ac:chgData name="Winters, Amber" userId="389caf7d-7f00-408e-a4e9-0c8935e7778a" providerId="ADAL" clId="{5970121F-6392-4B48-BA35-2F37A28A4DC1}" dt="2024-02-14T20:57:11.577" v="523" actId="20577"/>
          <ac:spMkLst>
            <pc:docMk/>
            <pc:sldMk cId="2023375744" sldId="307"/>
            <ac:spMk id="16" creationId="{8203A4ED-9605-AE6A-9A2F-42F3EDA91671}"/>
          </ac:spMkLst>
        </pc:spChg>
        <pc:spChg chg="mod">
          <ac:chgData name="Winters, Amber" userId="389caf7d-7f00-408e-a4e9-0c8935e7778a" providerId="ADAL" clId="{5970121F-6392-4B48-BA35-2F37A28A4DC1}" dt="2024-02-16T14:41:20.832" v="3004" actId="20577"/>
          <ac:spMkLst>
            <pc:docMk/>
            <pc:sldMk cId="2023375744" sldId="307"/>
            <ac:spMk id="19" creationId="{F4715492-D43B-B498-F328-BBAE65CC0E76}"/>
          </ac:spMkLst>
        </pc:spChg>
        <pc:grpChg chg="add mod">
          <ac:chgData name="Winters, Amber" userId="389caf7d-7f00-408e-a4e9-0c8935e7778a" providerId="ADAL" clId="{5970121F-6392-4B48-BA35-2F37A28A4DC1}" dt="2024-02-14T20:57:09.265" v="517" actId="1076"/>
          <ac:grpSpMkLst>
            <pc:docMk/>
            <pc:sldMk cId="2023375744" sldId="307"/>
            <ac:grpSpMk id="14" creationId="{D5516735-7C2C-F670-3566-C5EBD01AB8A2}"/>
          </ac:grpSpMkLst>
        </pc:grpChg>
        <pc:picChg chg="del">
          <ac:chgData name="Winters, Amber" userId="389caf7d-7f00-408e-a4e9-0c8935e7778a" providerId="ADAL" clId="{5970121F-6392-4B48-BA35-2F37A28A4DC1}" dt="2024-02-14T20:58:43.114" v="614" actId="478"/>
          <ac:picMkLst>
            <pc:docMk/>
            <pc:sldMk cId="2023375744" sldId="307"/>
            <ac:picMk id="17" creationId="{713B9F97-3D1D-9489-ABDB-AD989EB1E31B}"/>
          </ac:picMkLst>
        </pc:picChg>
        <pc:picChg chg="add mod ord modCrop">
          <ac:chgData name="Winters, Amber" userId="389caf7d-7f00-408e-a4e9-0c8935e7778a" providerId="ADAL" clId="{5970121F-6392-4B48-BA35-2F37A28A4DC1}" dt="2024-02-14T20:58:42.070" v="613" actId="167"/>
          <ac:picMkLst>
            <pc:docMk/>
            <pc:sldMk cId="2023375744" sldId="307"/>
            <ac:picMk id="21" creationId="{09E38A54-1154-5D0A-0ABC-0AC69635A7D9}"/>
          </ac:picMkLst>
        </pc:picChg>
        <pc:cxnChg chg="mod">
          <ac:chgData name="Winters, Amber" userId="389caf7d-7f00-408e-a4e9-0c8935e7778a" providerId="ADAL" clId="{5970121F-6392-4B48-BA35-2F37A28A4DC1}" dt="2024-02-14T20:57:05.802" v="516"/>
          <ac:cxnSpMkLst>
            <pc:docMk/>
            <pc:sldMk cId="2023375744" sldId="307"/>
            <ac:cxnSpMk id="18" creationId="{778833E2-2C1A-CA21-AF5C-E209476C3CBC}"/>
          </ac:cxnSpMkLst>
        </pc:cxnChg>
      </pc:sldChg>
      <pc:sldChg chg="modSp del mod modNotesTx">
        <pc:chgData name="Winters, Amber" userId="389caf7d-7f00-408e-a4e9-0c8935e7778a" providerId="ADAL" clId="{5970121F-6392-4B48-BA35-2F37A28A4DC1}" dt="2024-02-16T15:02:11.155" v="3827" actId="47"/>
        <pc:sldMkLst>
          <pc:docMk/>
          <pc:sldMk cId="2943203548" sldId="308"/>
        </pc:sldMkLst>
        <pc:spChg chg="mod">
          <ac:chgData name="Winters, Amber" userId="389caf7d-7f00-408e-a4e9-0c8935e7778a" providerId="ADAL" clId="{5970121F-6392-4B48-BA35-2F37A28A4DC1}" dt="2024-02-15T14:35:06.287" v="671" actId="20577"/>
          <ac:spMkLst>
            <pc:docMk/>
            <pc:sldMk cId="2943203548" sldId="308"/>
            <ac:spMk id="2" creationId="{1D22FE21-D73B-CED2-DCD1-16802153C355}"/>
          </ac:spMkLst>
        </pc:spChg>
      </pc:sldChg>
      <pc:sldChg chg="addSp delSp modSp mod modNotesTx">
        <pc:chgData name="Winters, Amber" userId="389caf7d-7f00-408e-a4e9-0c8935e7778a" providerId="ADAL" clId="{5970121F-6392-4B48-BA35-2F37A28A4DC1}" dt="2024-02-16T15:08:10.159" v="5364" actId="20577"/>
        <pc:sldMkLst>
          <pc:docMk/>
          <pc:sldMk cId="4118417546" sldId="309"/>
        </pc:sldMkLst>
        <pc:spChg chg="del">
          <ac:chgData name="Winters, Amber" userId="389caf7d-7f00-408e-a4e9-0c8935e7778a" providerId="ADAL" clId="{5970121F-6392-4B48-BA35-2F37A28A4DC1}" dt="2024-02-15T14:36:12.534" v="677" actId="478"/>
          <ac:spMkLst>
            <pc:docMk/>
            <pc:sldMk cId="4118417546" sldId="309"/>
            <ac:spMk id="4" creationId="{0C6EEEE4-6D16-4DD7-6DCE-565043A6E7E2}"/>
          </ac:spMkLst>
        </pc:spChg>
        <pc:spChg chg="add del mod">
          <ac:chgData name="Winters, Amber" userId="389caf7d-7f00-408e-a4e9-0c8935e7778a" providerId="ADAL" clId="{5970121F-6392-4B48-BA35-2F37A28A4DC1}" dt="2024-02-15T14:36:14.255" v="678" actId="478"/>
          <ac:spMkLst>
            <pc:docMk/>
            <pc:sldMk cId="4118417546" sldId="309"/>
            <ac:spMk id="20" creationId="{B4BA5AEB-B7E5-22A7-1076-36DF5B40DF1F}"/>
          </ac:spMkLst>
        </pc:spChg>
        <pc:spChg chg="add mod">
          <ac:chgData name="Winters, Amber" userId="389caf7d-7f00-408e-a4e9-0c8935e7778a" providerId="ADAL" clId="{5970121F-6392-4B48-BA35-2F37A28A4DC1}" dt="2024-02-15T15:41:31.070" v="1019" actId="207"/>
          <ac:spMkLst>
            <pc:docMk/>
            <pc:sldMk cId="4118417546" sldId="309"/>
            <ac:spMk id="22" creationId="{C90899DF-B27F-6565-7A4E-B53DE8D69F3A}"/>
          </ac:spMkLst>
        </pc:spChg>
        <pc:spChg chg="add mod">
          <ac:chgData name="Winters, Amber" userId="389caf7d-7f00-408e-a4e9-0c8935e7778a" providerId="ADAL" clId="{5970121F-6392-4B48-BA35-2F37A28A4DC1}" dt="2024-02-15T14:37:11.886" v="708" actId="1076"/>
          <ac:spMkLst>
            <pc:docMk/>
            <pc:sldMk cId="4118417546" sldId="309"/>
            <ac:spMk id="23" creationId="{16ADD252-F3E8-F731-F7ED-C5369EC8FFA6}"/>
          </ac:spMkLst>
        </pc:spChg>
        <pc:spChg chg="add mod">
          <ac:chgData name="Winters, Amber" userId="389caf7d-7f00-408e-a4e9-0c8935e7778a" providerId="ADAL" clId="{5970121F-6392-4B48-BA35-2F37A28A4DC1}" dt="2024-02-15T14:50:50.936" v="844" actId="1076"/>
          <ac:spMkLst>
            <pc:docMk/>
            <pc:sldMk cId="4118417546" sldId="309"/>
            <ac:spMk id="34" creationId="{0C8B8A9A-6FDD-4B05-C97E-94CF1CB8C2E8}"/>
          </ac:spMkLst>
        </pc:spChg>
        <pc:spChg chg="add mod">
          <ac:chgData name="Winters, Amber" userId="389caf7d-7f00-408e-a4e9-0c8935e7778a" providerId="ADAL" clId="{5970121F-6392-4B48-BA35-2F37A28A4DC1}" dt="2024-02-15T15:39:09.722" v="1012" actId="1035"/>
          <ac:spMkLst>
            <pc:docMk/>
            <pc:sldMk cId="4118417546" sldId="309"/>
            <ac:spMk id="35" creationId="{4D99560B-0F09-E6BF-C618-AA6B457EF2BC}"/>
          </ac:spMkLst>
        </pc:spChg>
        <pc:spChg chg="add mod">
          <ac:chgData name="Winters, Amber" userId="389caf7d-7f00-408e-a4e9-0c8935e7778a" providerId="ADAL" clId="{5970121F-6392-4B48-BA35-2F37A28A4DC1}" dt="2024-02-15T14:51:50.169" v="989" actId="1076"/>
          <ac:spMkLst>
            <pc:docMk/>
            <pc:sldMk cId="4118417546" sldId="309"/>
            <ac:spMk id="36" creationId="{23935691-4127-AA4F-A494-BF771966754E}"/>
          </ac:spMkLst>
        </pc:spChg>
        <pc:grpChg chg="del">
          <ac:chgData name="Winters, Amber" userId="389caf7d-7f00-408e-a4e9-0c8935e7778a" providerId="ADAL" clId="{5970121F-6392-4B48-BA35-2F37A28A4DC1}" dt="2024-02-15T14:36:09.719" v="674" actId="478"/>
          <ac:grpSpMkLst>
            <pc:docMk/>
            <pc:sldMk cId="4118417546" sldId="309"/>
            <ac:grpSpMk id="2" creationId="{C9DEB384-8847-87EC-BDAA-F5FC8E8FC35C}"/>
          </ac:grpSpMkLst>
        </pc:grpChg>
        <pc:grpChg chg="del">
          <ac:chgData name="Winters, Amber" userId="389caf7d-7f00-408e-a4e9-0c8935e7778a" providerId="ADAL" clId="{5970121F-6392-4B48-BA35-2F37A28A4DC1}" dt="2024-02-15T14:36:08.780" v="673" actId="478"/>
          <ac:grpSpMkLst>
            <pc:docMk/>
            <pc:sldMk cId="4118417546" sldId="309"/>
            <ac:grpSpMk id="7" creationId="{76C420B0-56F2-155B-07B4-8F6E70D9DAA7}"/>
          </ac:grpSpMkLst>
        </pc:grpChg>
        <pc:grpChg chg="del">
          <ac:chgData name="Winters, Amber" userId="389caf7d-7f00-408e-a4e9-0c8935e7778a" providerId="ADAL" clId="{5970121F-6392-4B48-BA35-2F37A28A4DC1}" dt="2024-02-15T14:36:07.544" v="672" actId="478"/>
          <ac:grpSpMkLst>
            <pc:docMk/>
            <pc:sldMk cId="4118417546" sldId="309"/>
            <ac:grpSpMk id="14" creationId="{D5516735-7C2C-F670-3566-C5EBD01AB8A2}"/>
          </ac:grpSpMkLst>
        </pc:grpChg>
        <pc:grpChg chg="del">
          <ac:chgData name="Winters, Amber" userId="389caf7d-7f00-408e-a4e9-0c8935e7778a" providerId="ADAL" clId="{5970121F-6392-4B48-BA35-2F37A28A4DC1}" dt="2024-02-15T14:36:10.514" v="675" actId="478"/>
          <ac:grpSpMkLst>
            <pc:docMk/>
            <pc:sldMk cId="4118417546" sldId="309"/>
            <ac:grpSpMk id="15" creationId="{FF4BCA4B-11D1-CA5A-7CF1-C4BA11DA4338}"/>
          </ac:grpSpMkLst>
        </pc:grpChg>
        <pc:picChg chg="del">
          <ac:chgData name="Winters, Amber" userId="389caf7d-7f00-408e-a4e9-0c8935e7778a" providerId="ADAL" clId="{5970121F-6392-4B48-BA35-2F37A28A4DC1}" dt="2024-02-15T14:36:11.186" v="676" actId="478"/>
          <ac:picMkLst>
            <pc:docMk/>
            <pc:sldMk cId="4118417546" sldId="309"/>
            <ac:picMk id="21" creationId="{09E38A54-1154-5D0A-0ABC-0AC69635A7D9}"/>
          </ac:picMkLst>
        </pc:picChg>
        <pc:picChg chg="add mod">
          <ac:chgData name="Winters, Amber" userId="389caf7d-7f00-408e-a4e9-0c8935e7778a" providerId="ADAL" clId="{5970121F-6392-4B48-BA35-2F37A28A4DC1}" dt="2024-02-15T14:49:57.643" v="780" actId="1076"/>
          <ac:picMkLst>
            <pc:docMk/>
            <pc:sldMk cId="4118417546" sldId="309"/>
            <ac:picMk id="25" creationId="{2847D5A0-C4B7-B104-DBBD-22B460CB9CA1}"/>
          </ac:picMkLst>
        </pc:picChg>
        <pc:picChg chg="add mod">
          <ac:chgData name="Winters, Amber" userId="389caf7d-7f00-408e-a4e9-0c8935e7778a" providerId="ADAL" clId="{5970121F-6392-4B48-BA35-2F37A28A4DC1}" dt="2024-02-15T15:39:08.558" v="1009" actId="1035"/>
          <ac:picMkLst>
            <pc:docMk/>
            <pc:sldMk cId="4118417546" sldId="309"/>
            <ac:picMk id="27" creationId="{3D73E202-3EC9-A3AE-0834-FD829F87BFC5}"/>
          </ac:picMkLst>
        </pc:picChg>
        <pc:picChg chg="add mod">
          <ac:chgData name="Winters, Amber" userId="389caf7d-7f00-408e-a4e9-0c8935e7778a" providerId="ADAL" clId="{5970121F-6392-4B48-BA35-2F37A28A4DC1}" dt="2024-02-15T14:51:47.872" v="988" actId="1076"/>
          <ac:picMkLst>
            <pc:docMk/>
            <pc:sldMk cId="4118417546" sldId="309"/>
            <ac:picMk id="29" creationId="{47E23C37-A9B6-124C-68EB-8C9CAEB84C96}"/>
          </ac:picMkLst>
        </pc:picChg>
        <pc:picChg chg="add mod">
          <ac:chgData name="Winters, Amber" userId="389caf7d-7f00-408e-a4e9-0c8935e7778a" providerId="ADAL" clId="{5970121F-6392-4B48-BA35-2F37A28A4DC1}" dt="2024-02-15T14:52:05.268" v="1000" actId="1035"/>
          <ac:picMkLst>
            <pc:docMk/>
            <pc:sldMk cId="4118417546" sldId="309"/>
            <ac:picMk id="31" creationId="{CD29B8F0-13EA-DC76-D185-937AEFE02CEF}"/>
          </ac:picMkLst>
        </pc:picChg>
        <pc:picChg chg="add mod">
          <ac:chgData name="Winters, Amber" userId="389caf7d-7f00-408e-a4e9-0c8935e7778a" providerId="ADAL" clId="{5970121F-6392-4B48-BA35-2F37A28A4DC1}" dt="2024-02-15T15:39:10.614" v="1015" actId="1035"/>
          <ac:picMkLst>
            <pc:docMk/>
            <pc:sldMk cId="4118417546" sldId="309"/>
            <ac:picMk id="33" creationId="{BCC4CB7A-2172-294F-612E-0B8C15C144D2}"/>
          </ac:picMkLst>
        </pc:picChg>
      </pc:sldChg>
      <pc:sldChg chg="addSp delSp modSp mod modNotesTx">
        <pc:chgData name="Winters, Amber" userId="389caf7d-7f00-408e-a4e9-0c8935e7778a" providerId="ADAL" clId="{5970121F-6392-4B48-BA35-2F37A28A4DC1}" dt="2024-02-16T15:09:17.257" v="5720" actId="313"/>
        <pc:sldMkLst>
          <pc:docMk/>
          <pc:sldMk cId="1185876397" sldId="310"/>
        </pc:sldMkLst>
        <pc:spChg chg="mod">
          <ac:chgData name="Winters, Amber" userId="389caf7d-7f00-408e-a4e9-0c8935e7778a" providerId="ADAL" clId="{5970121F-6392-4B48-BA35-2F37A28A4DC1}" dt="2024-02-15T15:41:58.948" v="1039" actId="14100"/>
          <ac:spMkLst>
            <pc:docMk/>
            <pc:sldMk cId="1185876397" sldId="310"/>
            <ac:spMk id="22" creationId="{C90899DF-B27F-6565-7A4E-B53DE8D69F3A}"/>
          </ac:spMkLst>
        </pc:spChg>
        <pc:spChg chg="mod">
          <ac:chgData name="Winters, Amber" userId="389caf7d-7f00-408e-a4e9-0c8935e7778a" providerId="ADAL" clId="{5970121F-6392-4B48-BA35-2F37A28A4DC1}" dt="2024-02-15T15:41:55.036" v="1036" actId="14100"/>
          <ac:spMkLst>
            <pc:docMk/>
            <pc:sldMk cId="1185876397" sldId="310"/>
            <ac:spMk id="23" creationId="{16ADD252-F3E8-F731-F7ED-C5369EC8FFA6}"/>
          </ac:spMkLst>
        </pc:spChg>
        <pc:spChg chg="mod">
          <ac:chgData name="Winters, Amber" userId="389caf7d-7f00-408e-a4e9-0c8935e7778a" providerId="ADAL" clId="{5970121F-6392-4B48-BA35-2F37A28A4DC1}" dt="2024-02-15T16:45:29.388" v="1105" actId="20577"/>
          <ac:spMkLst>
            <pc:docMk/>
            <pc:sldMk cId="1185876397" sldId="310"/>
            <ac:spMk id="34" creationId="{0C8B8A9A-6FDD-4B05-C97E-94CF1CB8C2E8}"/>
          </ac:spMkLst>
        </pc:spChg>
        <pc:spChg chg="mod">
          <ac:chgData name="Winters, Amber" userId="389caf7d-7f00-408e-a4e9-0c8935e7778a" providerId="ADAL" clId="{5970121F-6392-4B48-BA35-2F37A28A4DC1}" dt="2024-02-15T16:45:55.239" v="1215" actId="20577"/>
          <ac:spMkLst>
            <pc:docMk/>
            <pc:sldMk cId="1185876397" sldId="310"/>
            <ac:spMk id="35" creationId="{4D99560B-0F09-E6BF-C618-AA6B457EF2BC}"/>
          </ac:spMkLst>
        </pc:spChg>
        <pc:spChg chg="mod">
          <ac:chgData name="Winters, Amber" userId="389caf7d-7f00-408e-a4e9-0c8935e7778a" providerId="ADAL" clId="{5970121F-6392-4B48-BA35-2F37A28A4DC1}" dt="2024-02-15T16:46:12.660" v="1293" actId="20577"/>
          <ac:spMkLst>
            <pc:docMk/>
            <pc:sldMk cId="1185876397" sldId="310"/>
            <ac:spMk id="36" creationId="{23935691-4127-AA4F-A494-BF771966754E}"/>
          </ac:spMkLst>
        </pc:spChg>
        <pc:picChg chg="add mod">
          <ac:chgData name="Winters, Amber" userId="389caf7d-7f00-408e-a4e9-0c8935e7778a" providerId="ADAL" clId="{5970121F-6392-4B48-BA35-2F37A28A4DC1}" dt="2024-02-15T15:54:53.928" v="1062" actId="1076"/>
          <ac:picMkLst>
            <pc:docMk/>
            <pc:sldMk cId="1185876397" sldId="310"/>
            <ac:picMk id="3" creationId="{848CCA66-74F9-0FA7-B5DF-60D4D66F4A20}"/>
          </ac:picMkLst>
        </pc:picChg>
        <pc:picChg chg="add mod ord">
          <ac:chgData name="Winters, Amber" userId="389caf7d-7f00-408e-a4e9-0c8935e7778a" providerId="ADAL" clId="{5970121F-6392-4B48-BA35-2F37A28A4DC1}" dt="2024-02-15T15:55:49.033" v="1081" actId="1076"/>
          <ac:picMkLst>
            <pc:docMk/>
            <pc:sldMk cId="1185876397" sldId="310"/>
            <ac:picMk id="5" creationId="{27F0304F-C18F-5883-2AFB-6802BF9C9A58}"/>
          </ac:picMkLst>
        </pc:picChg>
        <pc:picChg chg="add mod ord">
          <ac:chgData name="Winters, Amber" userId="389caf7d-7f00-408e-a4e9-0c8935e7778a" providerId="ADAL" clId="{5970121F-6392-4B48-BA35-2F37A28A4DC1}" dt="2024-02-15T15:55:50.014" v="1082" actId="1076"/>
          <ac:picMkLst>
            <pc:docMk/>
            <pc:sldMk cId="1185876397" sldId="310"/>
            <ac:picMk id="7" creationId="{65F70C13-3528-510D-0E1C-FBF7F243144A}"/>
          </ac:picMkLst>
        </pc:picChg>
        <pc:picChg chg="del">
          <ac:chgData name="Winters, Amber" userId="389caf7d-7f00-408e-a4e9-0c8935e7778a" providerId="ADAL" clId="{5970121F-6392-4B48-BA35-2F37A28A4DC1}" dt="2024-02-15T15:55:22.316" v="1072" actId="478"/>
          <ac:picMkLst>
            <pc:docMk/>
            <pc:sldMk cId="1185876397" sldId="310"/>
            <ac:picMk id="27" creationId="{3D73E202-3EC9-A3AE-0834-FD829F87BFC5}"/>
          </ac:picMkLst>
        </pc:picChg>
        <pc:picChg chg="del">
          <ac:chgData name="Winters, Amber" userId="389caf7d-7f00-408e-a4e9-0c8935e7778a" providerId="ADAL" clId="{5970121F-6392-4B48-BA35-2F37A28A4DC1}" dt="2024-02-15T15:55:39.933" v="1078" actId="478"/>
          <ac:picMkLst>
            <pc:docMk/>
            <pc:sldMk cId="1185876397" sldId="310"/>
            <ac:picMk id="29" creationId="{47E23C37-A9B6-124C-68EB-8C9CAEB84C96}"/>
          </ac:picMkLst>
        </pc:picChg>
        <pc:picChg chg="del">
          <ac:chgData name="Winters, Amber" userId="389caf7d-7f00-408e-a4e9-0c8935e7778a" providerId="ADAL" clId="{5970121F-6392-4B48-BA35-2F37A28A4DC1}" dt="2024-02-15T15:54:48.016" v="1059" actId="478"/>
          <ac:picMkLst>
            <pc:docMk/>
            <pc:sldMk cId="1185876397" sldId="310"/>
            <ac:picMk id="31" creationId="{CD29B8F0-13EA-DC76-D185-937AEFE02CEF}"/>
          </ac:picMkLst>
        </pc:picChg>
        <pc:picChg chg="del">
          <ac:chgData name="Winters, Amber" userId="389caf7d-7f00-408e-a4e9-0c8935e7778a" providerId="ADAL" clId="{5970121F-6392-4B48-BA35-2F37A28A4DC1}" dt="2024-02-15T15:55:23.085" v="1073" actId="478"/>
          <ac:picMkLst>
            <pc:docMk/>
            <pc:sldMk cId="1185876397" sldId="310"/>
            <ac:picMk id="33" creationId="{BCC4CB7A-2172-294F-612E-0B8C15C144D2}"/>
          </ac:picMkLst>
        </pc:picChg>
      </pc:sldChg>
      <pc:sldChg chg="addSp delSp modSp mod modAnim modNotesTx">
        <pc:chgData name="Winters, Amber" userId="389caf7d-7f00-408e-a4e9-0c8935e7778a" providerId="ADAL" clId="{5970121F-6392-4B48-BA35-2F37A28A4DC1}" dt="2024-02-16T15:07:22.031" v="5110" actId="20577"/>
        <pc:sldMkLst>
          <pc:docMk/>
          <pc:sldMk cId="2076444915" sldId="311"/>
        </pc:sldMkLst>
        <pc:spChg chg="add mod">
          <ac:chgData name="Winters, Amber" userId="389caf7d-7f00-408e-a4e9-0c8935e7778a" providerId="ADAL" clId="{5970121F-6392-4B48-BA35-2F37A28A4DC1}" dt="2024-02-15T17:13:26.642" v="1360" actId="164"/>
          <ac:spMkLst>
            <pc:docMk/>
            <pc:sldMk cId="2076444915" sldId="311"/>
            <ac:spMk id="9" creationId="{26D2D9C5-0DCA-584E-8B9B-6B2FD25F3A73}"/>
          </ac:spMkLst>
        </pc:spChg>
        <pc:spChg chg="mod">
          <ac:chgData name="Winters, Amber" userId="389caf7d-7f00-408e-a4e9-0c8935e7778a" providerId="ADAL" clId="{5970121F-6392-4B48-BA35-2F37A28A4DC1}" dt="2024-02-15T16:55:59.751" v="1319" actId="14100"/>
          <ac:spMkLst>
            <pc:docMk/>
            <pc:sldMk cId="2076444915" sldId="311"/>
            <ac:spMk id="22" creationId="{C90899DF-B27F-6565-7A4E-B53DE8D69F3A}"/>
          </ac:spMkLst>
        </pc:spChg>
        <pc:spChg chg="mod">
          <ac:chgData name="Winters, Amber" userId="389caf7d-7f00-408e-a4e9-0c8935e7778a" providerId="ADAL" clId="{5970121F-6392-4B48-BA35-2F37A28A4DC1}" dt="2024-02-15T16:55:56.025" v="1317" actId="14100"/>
          <ac:spMkLst>
            <pc:docMk/>
            <pc:sldMk cId="2076444915" sldId="311"/>
            <ac:spMk id="23" creationId="{16ADD252-F3E8-F731-F7ED-C5369EC8FFA6}"/>
          </ac:spMkLst>
        </pc:spChg>
        <pc:spChg chg="add mod">
          <ac:chgData name="Winters, Amber" userId="389caf7d-7f00-408e-a4e9-0c8935e7778a" providerId="ADAL" clId="{5970121F-6392-4B48-BA35-2F37A28A4DC1}" dt="2024-02-15T17:38:10.641" v="1816" actId="164"/>
          <ac:spMkLst>
            <pc:docMk/>
            <pc:sldMk cId="2076444915" sldId="311"/>
            <ac:spMk id="26" creationId="{E8296A71-EA17-8E1F-95C7-AA95CB96A9AA}"/>
          </ac:spMkLst>
        </pc:spChg>
        <pc:spChg chg="add mod">
          <ac:chgData name="Winters, Amber" userId="389caf7d-7f00-408e-a4e9-0c8935e7778a" providerId="ADAL" clId="{5970121F-6392-4B48-BA35-2F37A28A4DC1}" dt="2024-02-15T17:38:23.349" v="1819" actId="164"/>
          <ac:spMkLst>
            <pc:docMk/>
            <pc:sldMk cId="2076444915" sldId="311"/>
            <ac:spMk id="28" creationId="{D87058F0-35D7-9073-AA9D-4D1C84272768}"/>
          </ac:spMkLst>
        </pc:spChg>
        <pc:spChg chg="add mod">
          <ac:chgData name="Winters, Amber" userId="389caf7d-7f00-408e-a4e9-0c8935e7778a" providerId="ADAL" clId="{5970121F-6392-4B48-BA35-2F37A28A4DC1}" dt="2024-02-15T17:38:33.589" v="1820" actId="164"/>
          <ac:spMkLst>
            <pc:docMk/>
            <pc:sldMk cId="2076444915" sldId="311"/>
            <ac:spMk id="30" creationId="{22244834-4BB1-31BE-9436-365999532759}"/>
          </ac:spMkLst>
        </pc:spChg>
        <pc:spChg chg="add mod">
          <ac:chgData name="Winters, Amber" userId="389caf7d-7f00-408e-a4e9-0c8935e7778a" providerId="ADAL" clId="{5970121F-6392-4B48-BA35-2F37A28A4DC1}" dt="2024-02-15T17:38:38.710" v="1821" actId="164"/>
          <ac:spMkLst>
            <pc:docMk/>
            <pc:sldMk cId="2076444915" sldId="311"/>
            <ac:spMk id="32" creationId="{D338E832-95EB-7CB9-1C3C-6CD2C7DA7CD9}"/>
          </ac:spMkLst>
        </pc:spChg>
        <pc:spChg chg="del">
          <ac:chgData name="Winters, Amber" userId="389caf7d-7f00-408e-a4e9-0c8935e7778a" providerId="ADAL" clId="{5970121F-6392-4B48-BA35-2F37A28A4DC1}" dt="2024-02-15T16:55:37.036" v="1296" actId="478"/>
          <ac:spMkLst>
            <pc:docMk/>
            <pc:sldMk cId="2076444915" sldId="311"/>
            <ac:spMk id="34" creationId="{0C8B8A9A-6FDD-4B05-C97E-94CF1CB8C2E8}"/>
          </ac:spMkLst>
        </pc:spChg>
        <pc:spChg chg="del">
          <ac:chgData name="Winters, Amber" userId="389caf7d-7f00-408e-a4e9-0c8935e7778a" providerId="ADAL" clId="{5970121F-6392-4B48-BA35-2F37A28A4DC1}" dt="2024-02-15T16:55:38.183" v="1298" actId="478"/>
          <ac:spMkLst>
            <pc:docMk/>
            <pc:sldMk cId="2076444915" sldId="311"/>
            <ac:spMk id="35" creationId="{4D99560B-0F09-E6BF-C618-AA6B457EF2BC}"/>
          </ac:spMkLst>
        </pc:spChg>
        <pc:spChg chg="del mod">
          <ac:chgData name="Winters, Amber" userId="389caf7d-7f00-408e-a4e9-0c8935e7778a" providerId="ADAL" clId="{5970121F-6392-4B48-BA35-2F37A28A4DC1}" dt="2024-02-15T16:55:41.019" v="1302" actId="478"/>
          <ac:spMkLst>
            <pc:docMk/>
            <pc:sldMk cId="2076444915" sldId="311"/>
            <ac:spMk id="36" creationId="{23935691-4127-AA4F-A494-BF771966754E}"/>
          </ac:spMkLst>
        </pc:spChg>
        <pc:spChg chg="add mod">
          <ac:chgData name="Winters, Amber" userId="389caf7d-7f00-408e-a4e9-0c8935e7778a" providerId="ADAL" clId="{5970121F-6392-4B48-BA35-2F37A28A4DC1}" dt="2024-02-15T17:38:43.450" v="1822" actId="164"/>
          <ac:spMkLst>
            <pc:docMk/>
            <pc:sldMk cId="2076444915" sldId="311"/>
            <ac:spMk id="37" creationId="{CFFB9D24-CD65-E542-3989-547FC7EF1209}"/>
          </ac:spMkLst>
        </pc:spChg>
        <pc:grpChg chg="add mod">
          <ac:chgData name="Winters, Amber" userId="389caf7d-7f00-408e-a4e9-0c8935e7778a" providerId="ADAL" clId="{5970121F-6392-4B48-BA35-2F37A28A4DC1}" dt="2024-02-15T17:13:26.642" v="1360" actId="164"/>
          <ac:grpSpMkLst>
            <pc:docMk/>
            <pc:sldMk cId="2076444915" sldId="311"/>
            <ac:grpSpMk id="8" creationId="{5927E7F0-1D2C-A741-B8A7-B6F9037DB257}"/>
          </ac:grpSpMkLst>
        </pc:grpChg>
        <pc:grpChg chg="add mod">
          <ac:chgData name="Winters, Amber" userId="389caf7d-7f00-408e-a4e9-0c8935e7778a" providerId="ADAL" clId="{5970121F-6392-4B48-BA35-2F37A28A4DC1}" dt="2024-02-15T17:13:33.975" v="1361" actId="1076"/>
          <ac:grpSpMkLst>
            <pc:docMk/>
            <pc:sldMk cId="2076444915" sldId="311"/>
            <ac:grpSpMk id="10" creationId="{7A2F090B-A6F2-3818-DDEE-F123D3D183E3}"/>
          </ac:grpSpMkLst>
        </pc:grpChg>
        <pc:grpChg chg="add mod">
          <ac:chgData name="Winters, Amber" userId="389caf7d-7f00-408e-a4e9-0c8935e7778a" providerId="ADAL" clId="{5970121F-6392-4B48-BA35-2F37A28A4DC1}" dt="2024-02-15T17:38:10.641" v="1816" actId="164"/>
          <ac:grpSpMkLst>
            <pc:docMk/>
            <pc:sldMk cId="2076444915" sldId="311"/>
            <ac:grpSpMk id="51" creationId="{E52D2C3D-DF6C-7FB5-BB9B-65CFD1CA7C13}"/>
          </ac:grpSpMkLst>
        </pc:grpChg>
        <pc:grpChg chg="add mod">
          <ac:chgData name="Winters, Amber" userId="389caf7d-7f00-408e-a4e9-0c8935e7778a" providerId="ADAL" clId="{5970121F-6392-4B48-BA35-2F37A28A4DC1}" dt="2024-02-15T17:38:23.349" v="1819" actId="164"/>
          <ac:grpSpMkLst>
            <pc:docMk/>
            <pc:sldMk cId="2076444915" sldId="311"/>
            <ac:grpSpMk id="52" creationId="{F245FD74-EDBD-20E2-0030-E162F29446B1}"/>
          </ac:grpSpMkLst>
        </pc:grpChg>
        <pc:grpChg chg="add mod">
          <ac:chgData name="Winters, Amber" userId="389caf7d-7f00-408e-a4e9-0c8935e7778a" providerId="ADAL" clId="{5970121F-6392-4B48-BA35-2F37A28A4DC1}" dt="2024-02-15T17:38:33.589" v="1820" actId="164"/>
          <ac:grpSpMkLst>
            <pc:docMk/>
            <pc:sldMk cId="2076444915" sldId="311"/>
            <ac:grpSpMk id="53" creationId="{5E57A489-66E4-2E4C-86EF-24BF6BFAA23D}"/>
          </ac:grpSpMkLst>
        </pc:grpChg>
        <pc:grpChg chg="add mod">
          <ac:chgData name="Winters, Amber" userId="389caf7d-7f00-408e-a4e9-0c8935e7778a" providerId="ADAL" clId="{5970121F-6392-4B48-BA35-2F37A28A4DC1}" dt="2024-02-15T17:38:38.710" v="1821" actId="164"/>
          <ac:grpSpMkLst>
            <pc:docMk/>
            <pc:sldMk cId="2076444915" sldId="311"/>
            <ac:grpSpMk id="54" creationId="{40C1749E-F41C-0B9E-D4D4-358B6264DA98}"/>
          </ac:grpSpMkLst>
        </pc:grpChg>
        <pc:grpChg chg="add mod">
          <ac:chgData name="Winters, Amber" userId="389caf7d-7f00-408e-a4e9-0c8935e7778a" providerId="ADAL" clId="{5970121F-6392-4B48-BA35-2F37A28A4DC1}" dt="2024-02-15T17:38:43.450" v="1822" actId="164"/>
          <ac:grpSpMkLst>
            <pc:docMk/>
            <pc:sldMk cId="2076444915" sldId="311"/>
            <ac:grpSpMk id="55" creationId="{24A31CB2-24CF-22CE-A9CA-F426F90395F1}"/>
          </ac:grpSpMkLst>
        </pc:grpChg>
        <pc:picChg chg="add mod">
          <ac:chgData name="Winters, Amber" userId="389caf7d-7f00-408e-a4e9-0c8935e7778a" providerId="ADAL" clId="{5970121F-6392-4B48-BA35-2F37A28A4DC1}" dt="2024-02-15T17:13:03.384" v="1356" actId="164"/>
          <ac:picMkLst>
            <pc:docMk/>
            <pc:sldMk cId="2076444915" sldId="311"/>
            <ac:picMk id="3" creationId="{0DF91EB0-2FA2-77A1-4888-547FC048F317}"/>
          </ac:picMkLst>
        </pc:picChg>
        <pc:picChg chg="add del mod">
          <ac:chgData name="Winters, Amber" userId="389caf7d-7f00-408e-a4e9-0c8935e7778a" providerId="ADAL" clId="{5970121F-6392-4B48-BA35-2F37A28A4DC1}" dt="2024-02-15T17:11:26.382" v="1329" actId="478"/>
          <ac:picMkLst>
            <pc:docMk/>
            <pc:sldMk cId="2076444915" sldId="311"/>
            <ac:picMk id="5" creationId="{0D012776-7780-DE9B-38CC-3A5CDDC08834}"/>
          </ac:picMkLst>
        </pc:picChg>
        <pc:picChg chg="add mod">
          <ac:chgData name="Winters, Amber" userId="389caf7d-7f00-408e-a4e9-0c8935e7778a" providerId="ADAL" clId="{5970121F-6392-4B48-BA35-2F37A28A4DC1}" dt="2024-02-15T17:13:03.384" v="1356" actId="164"/>
          <ac:picMkLst>
            <pc:docMk/>
            <pc:sldMk cId="2076444915" sldId="311"/>
            <ac:picMk id="7" creationId="{5CB0264B-E3E8-2EC0-AD14-70CC17392287}"/>
          </ac:picMkLst>
        </pc:picChg>
        <pc:picChg chg="add mod">
          <ac:chgData name="Winters, Amber" userId="389caf7d-7f00-408e-a4e9-0c8935e7778a" providerId="ADAL" clId="{5970121F-6392-4B48-BA35-2F37A28A4DC1}" dt="2024-02-15T17:38:23.349" v="1819" actId="164"/>
          <ac:picMkLst>
            <pc:docMk/>
            <pc:sldMk cId="2076444915" sldId="311"/>
            <ac:picMk id="12" creationId="{D04CCB63-F016-757D-470E-0E294FC9053B}"/>
          </ac:picMkLst>
        </pc:picChg>
        <pc:picChg chg="add mod">
          <ac:chgData name="Winters, Amber" userId="389caf7d-7f00-408e-a4e9-0c8935e7778a" providerId="ADAL" clId="{5970121F-6392-4B48-BA35-2F37A28A4DC1}" dt="2024-02-15T17:38:23.349" v="1819" actId="164"/>
          <ac:picMkLst>
            <pc:docMk/>
            <pc:sldMk cId="2076444915" sldId="311"/>
            <ac:picMk id="14" creationId="{54C65F0B-0AC8-4858-92D7-D455C1406792}"/>
          </ac:picMkLst>
        </pc:picChg>
        <pc:picChg chg="add mod modCrop">
          <ac:chgData name="Winters, Amber" userId="389caf7d-7f00-408e-a4e9-0c8935e7778a" providerId="ADAL" clId="{5970121F-6392-4B48-BA35-2F37A28A4DC1}" dt="2024-02-15T17:38:33.589" v="1820" actId="164"/>
          <ac:picMkLst>
            <pc:docMk/>
            <pc:sldMk cId="2076444915" sldId="311"/>
            <ac:picMk id="16" creationId="{1148DA4B-132E-CEA3-31DF-D5CE9F40F1ED}"/>
          </ac:picMkLst>
        </pc:picChg>
        <pc:picChg chg="add mod">
          <ac:chgData name="Winters, Amber" userId="389caf7d-7f00-408e-a4e9-0c8935e7778a" providerId="ADAL" clId="{5970121F-6392-4B48-BA35-2F37A28A4DC1}" dt="2024-02-15T17:38:10.641" v="1816" actId="164"/>
          <ac:picMkLst>
            <pc:docMk/>
            <pc:sldMk cId="2076444915" sldId="311"/>
            <ac:picMk id="18" creationId="{0B6EED06-1FBB-CE84-A2AC-43F96C338164}"/>
          </ac:picMkLst>
        </pc:picChg>
        <pc:picChg chg="add mod">
          <ac:chgData name="Winters, Amber" userId="389caf7d-7f00-408e-a4e9-0c8935e7778a" providerId="ADAL" clId="{5970121F-6392-4B48-BA35-2F37A28A4DC1}" dt="2024-02-15T17:38:38.710" v="1821" actId="164"/>
          <ac:picMkLst>
            <pc:docMk/>
            <pc:sldMk cId="2076444915" sldId="311"/>
            <ac:picMk id="20" creationId="{C61B1A01-2FDA-1CF9-08C7-9582F58A1EFF}"/>
          </ac:picMkLst>
        </pc:picChg>
        <pc:picChg chg="add mod">
          <ac:chgData name="Winters, Amber" userId="389caf7d-7f00-408e-a4e9-0c8935e7778a" providerId="ADAL" clId="{5970121F-6392-4B48-BA35-2F37A28A4DC1}" dt="2024-02-15T17:38:43.450" v="1822" actId="164"/>
          <ac:picMkLst>
            <pc:docMk/>
            <pc:sldMk cId="2076444915" sldId="311"/>
            <ac:picMk id="24" creationId="{563824D0-62F3-DF76-0CFE-3F9762F99167}"/>
          </ac:picMkLst>
        </pc:picChg>
        <pc:picChg chg="del">
          <ac:chgData name="Winters, Amber" userId="389caf7d-7f00-408e-a4e9-0c8935e7778a" providerId="ADAL" clId="{5970121F-6392-4B48-BA35-2F37A28A4DC1}" dt="2024-02-15T16:55:35.207" v="1294" actId="478"/>
          <ac:picMkLst>
            <pc:docMk/>
            <pc:sldMk cId="2076444915" sldId="311"/>
            <ac:picMk id="25" creationId="{2847D5A0-C4B7-B104-DBBD-22B460CB9CA1}"/>
          </ac:picMkLst>
        </pc:picChg>
        <pc:picChg chg="del">
          <ac:chgData name="Winters, Amber" userId="389caf7d-7f00-408e-a4e9-0c8935e7778a" providerId="ADAL" clId="{5970121F-6392-4B48-BA35-2F37A28A4DC1}" dt="2024-02-15T16:55:37.468" v="1297" actId="478"/>
          <ac:picMkLst>
            <pc:docMk/>
            <pc:sldMk cId="2076444915" sldId="311"/>
            <ac:picMk id="27" creationId="{3D73E202-3EC9-A3AE-0834-FD829F87BFC5}"/>
          </ac:picMkLst>
        </pc:picChg>
        <pc:picChg chg="del">
          <ac:chgData name="Winters, Amber" userId="389caf7d-7f00-408e-a4e9-0c8935e7778a" providerId="ADAL" clId="{5970121F-6392-4B48-BA35-2F37A28A4DC1}" dt="2024-02-15T16:55:39.370" v="1300" actId="478"/>
          <ac:picMkLst>
            <pc:docMk/>
            <pc:sldMk cId="2076444915" sldId="311"/>
            <ac:picMk id="29" creationId="{47E23C37-A9B6-124C-68EB-8C9CAEB84C96}"/>
          </ac:picMkLst>
        </pc:picChg>
        <pc:picChg chg="del">
          <ac:chgData name="Winters, Amber" userId="389caf7d-7f00-408e-a4e9-0c8935e7778a" providerId="ADAL" clId="{5970121F-6392-4B48-BA35-2F37A28A4DC1}" dt="2024-02-15T16:55:35.900" v="1295" actId="478"/>
          <ac:picMkLst>
            <pc:docMk/>
            <pc:sldMk cId="2076444915" sldId="311"/>
            <ac:picMk id="31" creationId="{CD29B8F0-13EA-DC76-D185-937AEFE02CEF}"/>
          </ac:picMkLst>
        </pc:picChg>
        <pc:picChg chg="del">
          <ac:chgData name="Winters, Amber" userId="389caf7d-7f00-408e-a4e9-0c8935e7778a" providerId="ADAL" clId="{5970121F-6392-4B48-BA35-2F37A28A4DC1}" dt="2024-02-15T16:55:38.785" v="1299" actId="478"/>
          <ac:picMkLst>
            <pc:docMk/>
            <pc:sldMk cId="2076444915" sldId="311"/>
            <ac:picMk id="33" creationId="{BCC4CB7A-2172-294F-612E-0B8C15C144D2}"/>
          </ac:picMkLst>
        </pc:picChg>
        <pc:cxnChg chg="add mod">
          <ac:chgData name="Winters, Amber" userId="389caf7d-7f00-408e-a4e9-0c8935e7778a" providerId="ADAL" clId="{5970121F-6392-4B48-BA35-2F37A28A4DC1}" dt="2024-02-15T17:38:10.641" v="1816" actId="164"/>
          <ac:cxnSpMkLst>
            <pc:docMk/>
            <pc:sldMk cId="2076444915" sldId="311"/>
            <ac:cxnSpMk id="39" creationId="{E3B53F35-6312-D787-D0CC-B69F79B1EAAB}"/>
          </ac:cxnSpMkLst>
        </pc:cxnChg>
        <pc:cxnChg chg="add mod">
          <ac:chgData name="Winters, Amber" userId="389caf7d-7f00-408e-a4e9-0c8935e7778a" providerId="ADAL" clId="{5970121F-6392-4B48-BA35-2F37A28A4DC1}" dt="2024-02-15T17:38:23.349" v="1819" actId="164"/>
          <ac:cxnSpMkLst>
            <pc:docMk/>
            <pc:sldMk cId="2076444915" sldId="311"/>
            <ac:cxnSpMk id="40" creationId="{F17EB6B3-12DD-93C1-053C-4337624B70F2}"/>
          </ac:cxnSpMkLst>
        </pc:cxnChg>
        <pc:cxnChg chg="add mod">
          <ac:chgData name="Winters, Amber" userId="389caf7d-7f00-408e-a4e9-0c8935e7778a" providerId="ADAL" clId="{5970121F-6392-4B48-BA35-2F37A28A4DC1}" dt="2024-02-15T17:38:23.349" v="1819" actId="164"/>
          <ac:cxnSpMkLst>
            <pc:docMk/>
            <pc:sldMk cId="2076444915" sldId="311"/>
            <ac:cxnSpMk id="41" creationId="{F705DE6C-8B21-390F-6EF4-DB7AE0A65E3F}"/>
          </ac:cxnSpMkLst>
        </pc:cxnChg>
        <pc:cxnChg chg="add mod">
          <ac:chgData name="Winters, Amber" userId="389caf7d-7f00-408e-a4e9-0c8935e7778a" providerId="ADAL" clId="{5970121F-6392-4B48-BA35-2F37A28A4DC1}" dt="2024-02-15T17:38:43.450" v="1822" actId="164"/>
          <ac:cxnSpMkLst>
            <pc:docMk/>
            <pc:sldMk cId="2076444915" sldId="311"/>
            <ac:cxnSpMk id="44" creationId="{914BFB2D-AD93-3F23-4CF4-F22890F33525}"/>
          </ac:cxnSpMkLst>
        </pc:cxnChg>
        <pc:cxnChg chg="add mod">
          <ac:chgData name="Winters, Amber" userId="389caf7d-7f00-408e-a4e9-0c8935e7778a" providerId="ADAL" clId="{5970121F-6392-4B48-BA35-2F37A28A4DC1}" dt="2024-02-15T17:38:38.710" v="1821" actId="164"/>
          <ac:cxnSpMkLst>
            <pc:docMk/>
            <pc:sldMk cId="2076444915" sldId="311"/>
            <ac:cxnSpMk id="45" creationId="{2B8DB09E-AB71-FDF2-5E86-0253D75C5248}"/>
          </ac:cxnSpMkLst>
        </pc:cxnChg>
        <pc:cxnChg chg="add mod">
          <ac:chgData name="Winters, Amber" userId="389caf7d-7f00-408e-a4e9-0c8935e7778a" providerId="ADAL" clId="{5970121F-6392-4B48-BA35-2F37A28A4DC1}" dt="2024-02-15T17:38:33.589" v="1820" actId="164"/>
          <ac:cxnSpMkLst>
            <pc:docMk/>
            <pc:sldMk cId="2076444915" sldId="311"/>
            <ac:cxnSpMk id="46" creationId="{3A5B1090-A9A6-4474-8A7E-A8FC04FC3CB9}"/>
          </ac:cxnSpMkLst>
        </pc:cxnChg>
      </pc:sldChg>
      <pc:sldChg chg="addSp delSp modSp mod modNotesTx">
        <pc:chgData name="Winters, Amber" userId="389caf7d-7f00-408e-a4e9-0c8935e7778a" providerId="ADAL" clId="{5970121F-6392-4B48-BA35-2F37A28A4DC1}" dt="2024-02-16T15:11:02.668" v="6246" actId="20577"/>
        <pc:sldMkLst>
          <pc:docMk/>
          <pc:sldMk cId="1893264189" sldId="312"/>
        </pc:sldMkLst>
        <pc:spChg chg="mod">
          <ac:chgData name="Winters, Amber" userId="389caf7d-7f00-408e-a4e9-0c8935e7778a" providerId="ADAL" clId="{5970121F-6392-4B48-BA35-2F37A28A4DC1}" dt="2024-02-15T18:16:58.668" v="1889" actId="20577"/>
          <ac:spMkLst>
            <pc:docMk/>
            <pc:sldMk cId="1893264189" sldId="312"/>
            <ac:spMk id="4" creationId="{3684CE2E-DCB8-C0E4-C208-F753120E80C9}"/>
          </ac:spMkLst>
        </pc:spChg>
        <pc:spChg chg="mod">
          <ac:chgData name="Winters, Amber" userId="389caf7d-7f00-408e-a4e9-0c8935e7778a" providerId="ADAL" clId="{5970121F-6392-4B48-BA35-2F37A28A4DC1}" dt="2024-02-15T18:20:08.349" v="2120" actId="20577"/>
          <ac:spMkLst>
            <pc:docMk/>
            <pc:sldMk cId="1893264189" sldId="312"/>
            <ac:spMk id="8" creationId="{D03EAD38-7B06-96F6-C5EE-F90B1B420EA5}"/>
          </ac:spMkLst>
        </pc:spChg>
        <pc:spChg chg="mod">
          <ac:chgData name="Winters, Amber" userId="389caf7d-7f00-408e-a4e9-0c8935e7778a" providerId="ADAL" clId="{5970121F-6392-4B48-BA35-2F37A28A4DC1}" dt="2024-02-15T18:21:23.166" v="2158" actId="14100"/>
          <ac:spMkLst>
            <pc:docMk/>
            <pc:sldMk cId="1893264189" sldId="312"/>
            <ac:spMk id="22" creationId="{C90899DF-B27F-6565-7A4E-B53DE8D69F3A}"/>
          </ac:spMkLst>
        </pc:spChg>
        <pc:spChg chg="mod">
          <ac:chgData name="Winters, Amber" userId="389caf7d-7f00-408e-a4e9-0c8935e7778a" providerId="ADAL" clId="{5970121F-6392-4B48-BA35-2F37A28A4DC1}" dt="2024-02-15T18:21:25.605" v="2165" actId="20577"/>
          <ac:spMkLst>
            <pc:docMk/>
            <pc:sldMk cId="1893264189" sldId="312"/>
            <ac:spMk id="23" creationId="{16ADD252-F3E8-F731-F7ED-C5369EC8FFA6}"/>
          </ac:spMkLst>
        </pc:spChg>
        <pc:spChg chg="del">
          <ac:chgData name="Winters, Amber" userId="389caf7d-7f00-408e-a4e9-0c8935e7778a" providerId="ADAL" clId="{5970121F-6392-4B48-BA35-2F37A28A4DC1}" dt="2024-02-15T18:14:59.847" v="1850" actId="478"/>
          <ac:spMkLst>
            <pc:docMk/>
            <pc:sldMk cId="1893264189" sldId="312"/>
            <ac:spMk id="34" creationId="{0C8B8A9A-6FDD-4B05-C97E-94CF1CB8C2E8}"/>
          </ac:spMkLst>
        </pc:spChg>
        <pc:spChg chg="del">
          <ac:chgData name="Winters, Amber" userId="389caf7d-7f00-408e-a4e9-0c8935e7778a" providerId="ADAL" clId="{5970121F-6392-4B48-BA35-2F37A28A4DC1}" dt="2024-02-15T18:15:01.963" v="1853" actId="478"/>
          <ac:spMkLst>
            <pc:docMk/>
            <pc:sldMk cId="1893264189" sldId="312"/>
            <ac:spMk id="35" creationId="{4D99560B-0F09-E6BF-C618-AA6B457EF2BC}"/>
          </ac:spMkLst>
        </pc:spChg>
        <pc:spChg chg="del">
          <ac:chgData name="Winters, Amber" userId="389caf7d-7f00-408e-a4e9-0c8935e7778a" providerId="ADAL" clId="{5970121F-6392-4B48-BA35-2F37A28A4DC1}" dt="2024-02-15T18:15:04.297" v="1855" actId="478"/>
          <ac:spMkLst>
            <pc:docMk/>
            <pc:sldMk cId="1893264189" sldId="312"/>
            <ac:spMk id="36" creationId="{23935691-4127-AA4F-A494-BF771966754E}"/>
          </ac:spMkLst>
        </pc:spChg>
        <pc:grpChg chg="add mod">
          <ac:chgData name="Winters, Amber" userId="389caf7d-7f00-408e-a4e9-0c8935e7778a" providerId="ADAL" clId="{5970121F-6392-4B48-BA35-2F37A28A4DC1}" dt="2024-02-15T18:20:15.628" v="2121" actId="1076"/>
          <ac:grpSpMkLst>
            <pc:docMk/>
            <pc:sldMk cId="1893264189" sldId="312"/>
            <ac:grpSpMk id="2" creationId="{3EED792C-E9EC-929D-6327-6B0F172D8ED3}"/>
          </ac:grpSpMkLst>
        </pc:grpChg>
        <pc:grpChg chg="add mod">
          <ac:chgData name="Winters, Amber" userId="389caf7d-7f00-408e-a4e9-0c8935e7778a" providerId="ADAL" clId="{5970121F-6392-4B48-BA35-2F37A28A4DC1}" dt="2024-02-15T18:17:07.065" v="1890" actId="164"/>
          <ac:grpSpMkLst>
            <pc:docMk/>
            <pc:sldMk cId="1893264189" sldId="312"/>
            <ac:grpSpMk id="13" creationId="{A08CCA80-EA33-3A06-EFF6-6E3ABE598508}"/>
          </ac:grpSpMkLst>
        </pc:grpChg>
        <pc:picChg chg="del">
          <ac:chgData name="Winters, Amber" userId="389caf7d-7f00-408e-a4e9-0c8935e7778a" providerId="ADAL" clId="{5970121F-6392-4B48-BA35-2F37A28A4DC1}" dt="2024-02-15T18:15:00.889" v="1852" actId="478"/>
          <ac:picMkLst>
            <pc:docMk/>
            <pc:sldMk cId="1893264189" sldId="312"/>
            <ac:picMk id="3" creationId="{848CCA66-74F9-0FA7-B5DF-60D4D66F4A20}"/>
          </ac:picMkLst>
        </pc:picChg>
        <pc:picChg chg="del">
          <ac:chgData name="Winters, Amber" userId="389caf7d-7f00-408e-a4e9-0c8935e7778a" providerId="ADAL" clId="{5970121F-6392-4B48-BA35-2F37A28A4DC1}" dt="2024-02-15T18:15:00.265" v="1851" actId="478"/>
          <ac:picMkLst>
            <pc:docMk/>
            <pc:sldMk cId="1893264189" sldId="312"/>
            <ac:picMk id="5" creationId="{27F0304F-C18F-5883-2AFB-6802BF9C9A58}"/>
          </ac:picMkLst>
        </pc:picChg>
        <pc:picChg chg="del">
          <ac:chgData name="Winters, Amber" userId="389caf7d-7f00-408e-a4e9-0c8935e7778a" providerId="ADAL" clId="{5970121F-6392-4B48-BA35-2F37A28A4DC1}" dt="2024-02-15T18:15:02.633" v="1854" actId="478"/>
          <ac:picMkLst>
            <pc:docMk/>
            <pc:sldMk cId="1893264189" sldId="312"/>
            <ac:picMk id="7" creationId="{65F70C13-3528-510D-0E1C-FBF7F243144A}"/>
          </ac:picMkLst>
        </pc:picChg>
        <pc:picChg chg="add mod">
          <ac:chgData name="Winters, Amber" userId="389caf7d-7f00-408e-a4e9-0c8935e7778a" providerId="ADAL" clId="{5970121F-6392-4B48-BA35-2F37A28A4DC1}" dt="2024-02-15T18:17:07.065" v="1890" actId="164"/>
          <ac:picMkLst>
            <pc:docMk/>
            <pc:sldMk cId="1893264189" sldId="312"/>
            <ac:picMk id="10" creationId="{9EF0BB2E-6E77-9449-46DE-4B78394B7D47}"/>
          </ac:picMkLst>
        </pc:picChg>
        <pc:picChg chg="add mod">
          <ac:chgData name="Winters, Amber" userId="389caf7d-7f00-408e-a4e9-0c8935e7778a" providerId="ADAL" clId="{5970121F-6392-4B48-BA35-2F37A28A4DC1}" dt="2024-02-15T18:17:07.065" v="1890" actId="164"/>
          <ac:picMkLst>
            <pc:docMk/>
            <pc:sldMk cId="1893264189" sldId="312"/>
            <ac:picMk id="12" creationId="{BB2AF413-ED73-6966-E77D-9BB81E033E82}"/>
          </ac:picMkLst>
        </pc:picChg>
        <pc:picChg chg="add del mod">
          <ac:chgData name="Winters, Amber" userId="389caf7d-7f00-408e-a4e9-0c8935e7778a" providerId="ADAL" clId="{5970121F-6392-4B48-BA35-2F37A28A4DC1}" dt="2024-02-15T18:20:45.925" v="2125" actId="478"/>
          <ac:picMkLst>
            <pc:docMk/>
            <pc:sldMk cId="1893264189" sldId="312"/>
            <ac:picMk id="15" creationId="{B1C91DC2-8C97-1CDB-3C2F-7B4D66C1E23D}"/>
          </ac:picMkLst>
        </pc:picChg>
        <pc:picChg chg="add del mod">
          <ac:chgData name="Winters, Amber" userId="389caf7d-7f00-408e-a4e9-0c8935e7778a" providerId="ADAL" clId="{5970121F-6392-4B48-BA35-2F37A28A4DC1}" dt="2024-02-15T18:20:45.512" v="2124" actId="478"/>
          <ac:picMkLst>
            <pc:docMk/>
            <pc:sldMk cId="1893264189" sldId="312"/>
            <ac:picMk id="17" creationId="{B2E8DD15-FA6E-36F7-1BB2-F801D9BD10F0}"/>
          </ac:picMkLst>
        </pc:picChg>
        <pc:picChg chg="del">
          <ac:chgData name="Winters, Amber" userId="389caf7d-7f00-408e-a4e9-0c8935e7778a" providerId="ADAL" clId="{5970121F-6392-4B48-BA35-2F37A28A4DC1}" dt="2024-02-15T18:14:59.162" v="1849" actId="478"/>
          <ac:picMkLst>
            <pc:docMk/>
            <pc:sldMk cId="1893264189" sldId="312"/>
            <ac:picMk id="25" creationId="{2847D5A0-C4B7-B104-DBBD-22B460CB9CA1}"/>
          </ac:picMkLst>
        </pc:picChg>
        <pc:cxnChg chg="mod">
          <ac:chgData name="Winters, Amber" userId="389caf7d-7f00-408e-a4e9-0c8935e7778a" providerId="ADAL" clId="{5970121F-6392-4B48-BA35-2F37A28A4DC1}" dt="2024-02-15T18:15:05.818" v="1856"/>
          <ac:cxnSpMkLst>
            <pc:docMk/>
            <pc:sldMk cId="1893264189" sldId="312"/>
            <ac:cxnSpMk id="6" creationId="{217DFC21-CFC3-3EBD-93A1-81D74EEE91A8}"/>
          </ac:cxnSpMkLst>
        </pc:cxnChg>
      </pc:sldChg>
      <pc:sldChg chg="addSp delSp modSp mod modNotesTx">
        <pc:chgData name="Winters, Amber" userId="389caf7d-7f00-408e-a4e9-0c8935e7778a" providerId="ADAL" clId="{5970121F-6392-4B48-BA35-2F37A28A4DC1}" dt="2024-02-16T15:11:58.241" v="6526" actId="20577"/>
        <pc:sldMkLst>
          <pc:docMk/>
          <pc:sldMk cId="3485455719" sldId="313"/>
        </pc:sldMkLst>
        <pc:spChg chg="mod">
          <ac:chgData name="Winters, Amber" userId="389caf7d-7f00-408e-a4e9-0c8935e7778a" providerId="ADAL" clId="{5970121F-6392-4B48-BA35-2F37A28A4DC1}" dt="2024-02-15T18:21:03.429" v="2136" actId="20577"/>
          <ac:spMkLst>
            <pc:docMk/>
            <pc:sldMk cId="3485455719" sldId="313"/>
            <ac:spMk id="5" creationId="{3B9EC638-FD2F-8DC5-A091-EA4AAAE8C45A}"/>
          </ac:spMkLst>
        </pc:spChg>
        <pc:spChg chg="mod">
          <ac:chgData name="Winters, Amber" userId="389caf7d-7f00-408e-a4e9-0c8935e7778a" providerId="ADAL" clId="{5970121F-6392-4B48-BA35-2F37A28A4DC1}" dt="2024-02-16T14:41:11.833" v="3003" actId="20577"/>
          <ac:spMkLst>
            <pc:docMk/>
            <pc:sldMk cId="3485455719" sldId="313"/>
            <ac:spMk id="9" creationId="{8BA559A1-E1FC-9BB2-AFF0-6B71768FFA51}"/>
          </ac:spMkLst>
        </pc:spChg>
        <pc:spChg chg="mod">
          <ac:chgData name="Winters, Amber" userId="389caf7d-7f00-408e-a4e9-0c8935e7778a" providerId="ADAL" clId="{5970121F-6392-4B48-BA35-2F37A28A4DC1}" dt="2024-02-15T18:21:36.334" v="2175" actId="14100"/>
          <ac:spMkLst>
            <pc:docMk/>
            <pc:sldMk cId="3485455719" sldId="313"/>
            <ac:spMk id="22" creationId="{C90899DF-B27F-6565-7A4E-B53DE8D69F3A}"/>
          </ac:spMkLst>
        </pc:spChg>
        <pc:spChg chg="mod">
          <ac:chgData name="Winters, Amber" userId="389caf7d-7f00-408e-a4e9-0c8935e7778a" providerId="ADAL" clId="{5970121F-6392-4B48-BA35-2F37A28A4DC1}" dt="2024-02-15T18:21:31.610" v="2173" actId="20577"/>
          <ac:spMkLst>
            <pc:docMk/>
            <pc:sldMk cId="3485455719" sldId="313"/>
            <ac:spMk id="23" creationId="{16ADD252-F3E8-F731-F7ED-C5369EC8FFA6}"/>
          </ac:spMkLst>
        </pc:spChg>
        <pc:grpChg chg="add mod">
          <ac:chgData name="Winters, Amber" userId="389caf7d-7f00-408e-a4e9-0c8935e7778a" providerId="ADAL" clId="{5970121F-6392-4B48-BA35-2F37A28A4DC1}" dt="2024-02-15T18:25:55.533" v="2512" actId="1035"/>
          <ac:grpSpMkLst>
            <pc:docMk/>
            <pc:sldMk cId="3485455719" sldId="313"/>
            <ac:grpSpMk id="3" creationId="{BD6E8405-5613-3C17-BF84-8611BD3C61E4}"/>
          </ac:grpSpMkLst>
        </pc:grpChg>
        <pc:grpChg chg="del">
          <ac:chgData name="Winters, Amber" userId="389caf7d-7f00-408e-a4e9-0c8935e7778a" providerId="ADAL" clId="{5970121F-6392-4B48-BA35-2F37A28A4DC1}" dt="2024-02-15T18:21:55.936" v="2194" actId="478"/>
          <ac:grpSpMkLst>
            <pc:docMk/>
            <pc:sldMk cId="3485455719" sldId="313"/>
            <ac:grpSpMk id="13" creationId="{A08CCA80-EA33-3A06-EFF6-6E3ABE598508}"/>
          </ac:grpSpMkLst>
        </pc:grpChg>
        <pc:grpChg chg="add mod">
          <ac:chgData name="Winters, Amber" userId="389caf7d-7f00-408e-a4e9-0c8935e7778a" providerId="ADAL" clId="{5970121F-6392-4B48-BA35-2F37A28A4DC1}" dt="2024-02-15T18:22:17.654" v="2204" actId="164"/>
          <ac:grpSpMkLst>
            <pc:docMk/>
            <pc:sldMk cId="3485455719" sldId="313"/>
            <ac:grpSpMk id="17" creationId="{38F618F9-3B13-F4E5-35B3-CE6D7DEFFD0F}"/>
          </ac:grpSpMkLst>
        </pc:grpChg>
        <pc:picChg chg="mod topLvl">
          <ac:chgData name="Winters, Amber" userId="389caf7d-7f00-408e-a4e9-0c8935e7778a" providerId="ADAL" clId="{5970121F-6392-4B48-BA35-2F37A28A4DC1}" dt="2024-02-15T18:22:17.654" v="2204" actId="164"/>
          <ac:picMkLst>
            <pc:docMk/>
            <pc:sldMk cId="3485455719" sldId="313"/>
            <ac:picMk id="10" creationId="{9EF0BB2E-6E77-9449-46DE-4B78394B7D47}"/>
          </ac:picMkLst>
        </pc:picChg>
        <pc:picChg chg="del topLvl">
          <ac:chgData name="Winters, Amber" userId="389caf7d-7f00-408e-a4e9-0c8935e7778a" providerId="ADAL" clId="{5970121F-6392-4B48-BA35-2F37A28A4DC1}" dt="2024-02-15T18:21:55.936" v="2194" actId="478"/>
          <ac:picMkLst>
            <pc:docMk/>
            <pc:sldMk cId="3485455719" sldId="313"/>
            <ac:picMk id="12" creationId="{BB2AF413-ED73-6966-E77D-9BB81E033E82}"/>
          </ac:picMkLst>
        </pc:picChg>
        <pc:picChg chg="add mod">
          <ac:chgData name="Winters, Amber" userId="389caf7d-7f00-408e-a4e9-0c8935e7778a" providerId="ADAL" clId="{5970121F-6392-4B48-BA35-2F37A28A4DC1}" dt="2024-02-15T18:22:17.654" v="2204" actId="164"/>
          <ac:picMkLst>
            <pc:docMk/>
            <pc:sldMk cId="3485455719" sldId="313"/>
            <ac:picMk id="14" creationId="{FE1619E5-3CF3-B41E-63EB-5951E4B844A5}"/>
          </ac:picMkLst>
        </pc:picChg>
        <pc:picChg chg="add mod">
          <ac:chgData name="Winters, Amber" userId="389caf7d-7f00-408e-a4e9-0c8935e7778a" providerId="ADAL" clId="{5970121F-6392-4B48-BA35-2F37A28A4DC1}" dt="2024-02-15T18:22:17.654" v="2204" actId="164"/>
          <ac:picMkLst>
            <pc:docMk/>
            <pc:sldMk cId="3485455719" sldId="313"/>
            <ac:picMk id="16" creationId="{F4737F65-0AEC-2942-55E1-314EF50AFF6B}"/>
          </ac:picMkLst>
        </pc:picChg>
        <pc:cxnChg chg="mod">
          <ac:chgData name="Winters, Amber" userId="389caf7d-7f00-408e-a4e9-0c8935e7778a" providerId="ADAL" clId="{5970121F-6392-4B48-BA35-2F37A28A4DC1}" dt="2024-02-15T18:20:53.796" v="2126"/>
          <ac:cxnSpMkLst>
            <pc:docMk/>
            <pc:sldMk cId="3485455719" sldId="313"/>
            <ac:cxnSpMk id="7" creationId="{47A78C81-E319-8B73-156F-1E760E3DB542}"/>
          </ac:cxnSpMkLst>
        </pc:cxnChg>
      </pc:sldChg>
      <pc:sldChg chg="addSp delSp modSp mod modNotesTx">
        <pc:chgData name="Winters, Amber" userId="389caf7d-7f00-408e-a4e9-0c8935e7778a" providerId="ADAL" clId="{5970121F-6392-4B48-BA35-2F37A28A4DC1}" dt="2024-02-16T15:12:24.470" v="6646" actId="20577"/>
        <pc:sldMkLst>
          <pc:docMk/>
          <pc:sldMk cId="763146352" sldId="314"/>
        </pc:sldMkLst>
        <pc:spChg chg="mod">
          <ac:chgData name="Winters, Amber" userId="389caf7d-7f00-408e-a4e9-0c8935e7778a" providerId="ADAL" clId="{5970121F-6392-4B48-BA35-2F37A28A4DC1}" dt="2024-02-16T14:41:09.465" v="3002" actId="20577"/>
          <ac:spMkLst>
            <pc:docMk/>
            <pc:sldMk cId="763146352" sldId="314"/>
            <ac:spMk id="9" creationId="{8BA559A1-E1FC-9BB2-AFF0-6B71768FFA51}"/>
          </ac:spMkLst>
        </pc:spChg>
        <pc:spChg chg="mod">
          <ac:chgData name="Winters, Amber" userId="389caf7d-7f00-408e-a4e9-0c8935e7778a" providerId="ADAL" clId="{5970121F-6392-4B48-BA35-2F37A28A4DC1}" dt="2024-02-15T18:24:07.590" v="2337" actId="20577"/>
          <ac:spMkLst>
            <pc:docMk/>
            <pc:sldMk cId="763146352" sldId="314"/>
            <ac:spMk id="12" creationId="{0B179F6D-A39C-B2BE-9357-0C2AC7359AAB}"/>
          </ac:spMkLst>
        </pc:spChg>
        <pc:spChg chg="mod">
          <ac:chgData name="Winters, Amber" userId="389caf7d-7f00-408e-a4e9-0c8935e7778a" providerId="ADAL" clId="{5970121F-6392-4B48-BA35-2F37A28A4DC1}" dt="2024-02-15T18:24:30.383" v="2435" actId="20577"/>
          <ac:spMkLst>
            <pc:docMk/>
            <pc:sldMk cId="763146352" sldId="314"/>
            <ac:spMk id="15" creationId="{AEF49438-D0A9-DCCB-C80A-1ACE5CD58A15}"/>
          </ac:spMkLst>
        </pc:spChg>
        <pc:spChg chg="mod">
          <ac:chgData name="Winters, Amber" userId="389caf7d-7f00-408e-a4e9-0c8935e7778a" providerId="ADAL" clId="{5970121F-6392-4B48-BA35-2F37A28A4DC1}" dt="2024-02-15T18:22:44.905" v="2287" actId="20577"/>
          <ac:spMkLst>
            <pc:docMk/>
            <pc:sldMk cId="763146352" sldId="314"/>
            <ac:spMk id="23" creationId="{16ADD252-F3E8-F731-F7ED-C5369EC8FFA6}"/>
          </ac:spMkLst>
        </pc:spChg>
        <pc:grpChg chg="mod">
          <ac:chgData name="Winters, Amber" userId="389caf7d-7f00-408e-a4e9-0c8935e7778a" providerId="ADAL" clId="{5970121F-6392-4B48-BA35-2F37A28A4DC1}" dt="2024-02-15T18:26:00.369" v="2527" actId="1035"/>
          <ac:grpSpMkLst>
            <pc:docMk/>
            <pc:sldMk cId="763146352" sldId="314"/>
            <ac:grpSpMk id="3" creationId="{BD6E8405-5613-3C17-BF84-8611BD3C61E4}"/>
          </ac:grpSpMkLst>
        </pc:grpChg>
        <pc:grpChg chg="add mod">
          <ac:chgData name="Winters, Amber" userId="389caf7d-7f00-408e-a4e9-0c8935e7778a" providerId="ADAL" clId="{5970121F-6392-4B48-BA35-2F37A28A4DC1}" dt="2024-02-15T18:26:31.687" v="2622" actId="1035"/>
          <ac:grpSpMkLst>
            <pc:docMk/>
            <pc:sldMk cId="763146352" sldId="314"/>
            <ac:grpSpMk id="11" creationId="{0CC223B8-851C-2815-6567-4B113A52E7E5}"/>
          </ac:grpSpMkLst>
        </pc:grpChg>
        <pc:grpChg chg="del">
          <ac:chgData name="Winters, Amber" userId="389caf7d-7f00-408e-a4e9-0c8935e7778a" providerId="ADAL" clId="{5970121F-6392-4B48-BA35-2F37A28A4DC1}" dt="2024-02-15T18:23:47.895" v="2310" actId="478"/>
          <ac:grpSpMkLst>
            <pc:docMk/>
            <pc:sldMk cId="763146352" sldId="314"/>
            <ac:grpSpMk id="17" creationId="{38F618F9-3B13-F4E5-35B3-CE6D7DEFFD0F}"/>
          </ac:grpSpMkLst>
        </pc:grpChg>
        <pc:grpChg chg="add mod">
          <ac:chgData name="Winters, Amber" userId="389caf7d-7f00-408e-a4e9-0c8935e7778a" providerId="ADAL" clId="{5970121F-6392-4B48-BA35-2F37A28A4DC1}" dt="2024-02-15T18:28:00.410" v="2709" actId="164"/>
          <ac:grpSpMkLst>
            <pc:docMk/>
            <pc:sldMk cId="763146352" sldId="314"/>
            <ac:grpSpMk id="24" creationId="{5777861A-4C38-D679-9676-6063ECB46565}"/>
          </ac:grpSpMkLst>
        </pc:grpChg>
        <pc:picChg chg="add mod ord">
          <ac:chgData name="Winters, Amber" userId="389caf7d-7f00-408e-a4e9-0c8935e7778a" providerId="ADAL" clId="{5970121F-6392-4B48-BA35-2F37A28A4DC1}" dt="2024-02-15T18:28:00.410" v="2709" actId="164"/>
          <ac:picMkLst>
            <pc:docMk/>
            <pc:sldMk cId="763146352" sldId="314"/>
            <ac:picMk id="19" creationId="{F4AEB009-D88C-1AC8-8B30-462D424B27A8}"/>
          </ac:picMkLst>
        </pc:picChg>
        <pc:picChg chg="add mod">
          <ac:chgData name="Winters, Amber" userId="389caf7d-7f00-408e-a4e9-0c8935e7778a" providerId="ADAL" clId="{5970121F-6392-4B48-BA35-2F37A28A4DC1}" dt="2024-02-15T18:28:00.410" v="2709" actId="164"/>
          <ac:picMkLst>
            <pc:docMk/>
            <pc:sldMk cId="763146352" sldId="314"/>
            <ac:picMk id="21" creationId="{741CE688-AB15-C477-32B9-84BD40D466D9}"/>
          </ac:picMkLst>
        </pc:picChg>
        <pc:cxnChg chg="mod">
          <ac:chgData name="Winters, Amber" userId="389caf7d-7f00-408e-a4e9-0c8935e7778a" providerId="ADAL" clId="{5970121F-6392-4B48-BA35-2F37A28A4DC1}" dt="2024-02-15T18:22:48.837" v="2288"/>
          <ac:cxnSpMkLst>
            <pc:docMk/>
            <pc:sldMk cId="763146352" sldId="314"/>
            <ac:cxnSpMk id="13" creationId="{B6A8B514-62CE-FAB0-5914-D983015D1FC7}"/>
          </ac:cxnSpMkLst>
        </pc:cxnChg>
      </pc:sldChg>
      <pc:sldChg chg="addSp delSp modSp mod modNotesTx">
        <pc:chgData name="Winters, Amber" userId="389caf7d-7f00-408e-a4e9-0c8935e7778a" providerId="ADAL" clId="{5970121F-6392-4B48-BA35-2F37A28A4DC1}" dt="2024-02-16T15:13:16.249" v="6919" actId="20577"/>
        <pc:sldMkLst>
          <pc:docMk/>
          <pc:sldMk cId="3561704016" sldId="315"/>
        </pc:sldMkLst>
        <pc:spChg chg="mod">
          <ac:chgData name="Winters, Amber" userId="389caf7d-7f00-408e-a4e9-0c8935e7778a" providerId="ADAL" clId="{5970121F-6392-4B48-BA35-2F37A28A4DC1}" dt="2024-02-16T14:41:06.122" v="3000" actId="20577"/>
          <ac:spMkLst>
            <pc:docMk/>
            <pc:sldMk cId="3561704016" sldId="315"/>
            <ac:spMk id="9" creationId="{8BA559A1-E1FC-9BB2-AFF0-6B71768FFA51}"/>
          </ac:spMkLst>
        </pc:spChg>
        <pc:spChg chg="mod">
          <ac:chgData name="Winters, Amber" userId="389caf7d-7f00-408e-a4e9-0c8935e7778a" providerId="ADAL" clId="{5970121F-6392-4B48-BA35-2F37A28A4DC1}" dt="2024-02-15T18:25:32.014" v="2461" actId="20577"/>
          <ac:spMkLst>
            <pc:docMk/>
            <pc:sldMk cId="3561704016" sldId="315"/>
            <ac:spMk id="14" creationId="{F5C36658-C5AA-D129-0076-FFDFC96D5E8B}"/>
          </ac:spMkLst>
        </pc:spChg>
        <pc:spChg chg="mod">
          <ac:chgData name="Winters, Amber" userId="389caf7d-7f00-408e-a4e9-0c8935e7778a" providerId="ADAL" clId="{5970121F-6392-4B48-BA35-2F37A28A4DC1}" dt="2024-02-16T14:41:07.324" v="3001" actId="20577"/>
          <ac:spMkLst>
            <pc:docMk/>
            <pc:sldMk cId="3561704016" sldId="315"/>
            <ac:spMk id="17" creationId="{5EACF53C-D5FF-5804-0BC0-6C9F46FA984B}"/>
          </ac:spMkLst>
        </pc:spChg>
        <pc:spChg chg="mod">
          <ac:chgData name="Winters, Amber" userId="389caf7d-7f00-408e-a4e9-0c8935e7778a" providerId="ADAL" clId="{5970121F-6392-4B48-BA35-2F37A28A4DC1}" dt="2024-02-15T18:25:42.510" v="2482" actId="14100"/>
          <ac:spMkLst>
            <pc:docMk/>
            <pc:sldMk cId="3561704016" sldId="315"/>
            <ac:spMk id="22" creationId="{C90899DF-B27F-6565-7A4E-B53DE8D69F3A}"/>
          </ac:spMkLst>
        </pc:spChg>
        <pc:spChg chg="mod">
          <ac:chgData name="Winters, Amber" userId="389caf7d-7f00-408e-a4e9-0c8935e7778a" providerId="ADAL" clId="{5970121F-6392-4B48-BA35-2F37A28A4DC1}" dt="2024-02-15T18:25:37.905" v="2479" actId="20577"/>
          <ac:spMkLst>
            <pc:docMk/>
            <pc:sldMk cId="3561704016" sldId="315"/>
            <ac:spMk id="23" creationId="{16ADD252-F3E8-F731-F7ED-C5369EC8FFA6}"/>
          </ac:spMkLst>
        </pc:spChg>
        <pc:grpChg chg="mod">
          <ac:chgData name="Winters, Amber" userId="389caf7d-7f00-408e-a4e9-0c8935e7778a" providerId="ADAL" clId="{5970121F-6392-4B48-BA35-2F37A28A4DC1}" dt="2024-02-15T18:25:49.696" v="2497" actId="1035"/>
          <ac:grpSpMkLst>
            <pc:docMk/>
            <pc:sldMk cId="3561704016" sldId="315"/>
            <ac:grpSpMk id="3" creationId="{BD6E8405-5613-3C17-BF84-8611BD3C61E4}"/>
          </ac:grpSpMkLst>
        </pc:grpChg>
        <pc:grpChg chg="add mod">
          <ac:chgData name="Winters, Amber" userId="389caf7d-7f00-408e-a4e9-0c8935e7778a" providerId="ADAL" clId="{5970121F-6392-4B48-BA35-2F37A28A4DC1}" dt="2024-02-15T18:26:24.586" v="2612" actId="1035"/>
          <ac:grpSpMkLst>
            <pc:docMk/>
            <pc:sldMk cId="3561704016" sldId="315"/>
            <ac:grpSpMk id="10" creationId="{D22E6989-D1A1-08AC-81D6-22E8F007C149}"/>
          </ac:grpSpMkLst>
        </pc:grpChg>
        <pc:grpChg chg="mod">
          <ac:chgData name="Winters, Amber" userId="389caf7d-7f00-408e-a4e9-0c8935e7778a" providerId="ADAL" clId="{5970121F-6392-4B48-BA35-2F37A28A4DC1}" dt="2024-02-15T18:26:28.409" v="2617" actId="1035"/>
          <ac:grpSpMkLst>
            <pc:docMk/>
            <pc:sldMk cId="3561704016" sldId="315"/>
            <ac:grpSpMk id="11" creationId="{0CC223B8-851C-2815-6567-4B113A52E7E5}"/>
          </ac:grpSpMkLst>
        </pc:grpChg>
        <pc:picChg chg="del">
          <ac:chgData name="Winters, Amber" userId="389caf7d-7f00-408e-a4e9-0c8935e7778a" providerId="ADAL" clId="{5970121F-6392-4B48-BA35-2F37A28A4DC1}" dt="2024-02-15T18:27:54.039" v="2707" actId="478"/>
          <ac:picMkLst>
            <pc:docMk/>
            <pc:sldMk cId="3561704016" sldId="315"/>
            <ac:picMk id="19" creationId="{F4AEB009-D88C-1AC8-8B30-462D424B27A8}"/>
          </ac:picMkLst>
        </pc:picChg>
        <pc:picChg chg="add mod ord">
          <ac:chgData name="Winters, Amber" userId="389caf7d-7f00-408e-a4e9-0c8935e7778a" providerId="ADAL" clId="{5970121F-6392-4B48-BA35-2F37A28A4DC1}" dt="2024-02-15T18:27:52.466" v="2706" actId="167"/>
          <ac:picMkLst>
            <pc:docMk/>
            <pc:sldMk cId="3561704016" sldId="315"/>
            <ac:picMk id="20" creationId="{658D9B0C-DCDF-81F0-9FED-6B8E5237FFBB}"/>
          </ac:picMkLst>
        </pc:picChg>
        <pc:picChg chg="del">
          <ac:chgData name="Winters, Amber" userId="389caf7d-7f00-408e-a4e9-0c8935e7778a" providerId="ADAL" clId="{5970121F-6392-4B48-BA35-2F37A28A4DC1}" dt="2024-02-15T18:27:54.780" v="2708" actId="478"/>
          <ac:picMkLst>
            <pc:docMk/>
            <pc:sldMk cId="3561704016" sldId="315"/>
            <ac:picMk id="21" creationId="{741CE688-AB15-C477-32B9-84BD40D466D9}"/>
          </ac:picMkLst>
        </pc:picChg>
        <pc:cxnChg chg="mod">
          <ac:chgData name="Winters, Amber" userId="389caf7d-7f00-408e-a4e9-0c8935e7778a" providerId="ADAL" clId="{5970121F-6392-4B48-BA35-2F37A28A4DC1}" dt="2024-02-15T18:25:23.393" v="2436"/>
          <ac:cxnSpMkLst>
            <pc:docMk/>
            <pc:sldMk cId="3561704016" sldId="315"/>
            <ac:cxnSpMk id="16" creationId="{D330FD20-0181-66F5-CF4A-DE940C7A40A4}"/>
          </ac:cxnSpMkLst>
        </pc:cxnChg>
      </pc:sldChg>
      <pc:sldChg chg="addSp delSp modSp mod modNotesTx">
        <pc:chgData name="Winters, Amber" userId="389caf7d-7f00-408e-a4e9-0c8935e7778a" providerId="ADAL" clId="{5970121F-6392-4B48-BA35-2F37A28A4DC1}" dt="2024-02-16T15:16:33.736" v="7164" actId="20577"/>
        <pc:sldMkLst>
          <pc:docMk/>
          <pc:sldMk cId="3157928820" sldId="316"/>
        </pc:sldMkLst>
        <pc:spChg chg="mod">
          <ac:chgData name="Winters, Amber" userId="389caf7d-7f00-408e-a4e9-0c8935e7778a" providerId="ADAL" clId="{5970121F-6392-4B48-BA35-2F37A28A4DC1}" dt="2024-02-16T14:17:40.490" v="2764" actId="20577"/>
          <ac:spMkLst>
            <pc:docMk/>
            <pc:sldMk cId="3157928820" sldId="316"/>
            <ac:spMk id="4" creationId="{3684CE2E-DCB8-C0E4-C208-F753120E80C9}"/>
          </ac:spMkLst>
        </pc:spChg>
        <pc:spChg chg="mod">
          <ac:chgData name="Winters, Amber" userId="389caf7d-7f00-408e-a4e9-0c8935e7778a" providerId="ADAL" clId="{5970121F-6392-4B48-BA35-2F37A28A4DC1}" dt="2024-02-16T14:17:58.080" v="2824" actId="20577"/>
          <ac:spMkLst>
            <pc:docMk/>
            <pc:sldMk cId="3157928820" sldId="316"/>
            <ac:spMk id="8" creationId="{D03EAD38-7B06-96F6-C5EE-F90B1B420EA5}"/>
          </ac:spMkLst>
        </pc:spChg>
        <pc:spChg chg="mod">
          <ac:chgData name="Winters, Amber" userId="389caf7d-7f00-408e-a4e9-0c8935e7778a" providerId="ADAL" clId="{5970121F-6392-4B48-BA35-2F37A28A4DC1}" dt="2024-02-16T14:21:27.503" v="2862" actId="14100"/>
          <ac:spMkLst>
            <pc:docMk/>
            <pc:sldMk cId="3157928820" sldId="316"/>
            <ac:spMk id="22" creationId="{C90899DF-B27F-6565-7A4E-B53DE8D69F3A}"/>
          </ac:spMkLst>
        </pc:spChg>
        <pc:spChg chg="mod">
          <ac:chgData name="Winters, Amber" userId="389caf7d-7f00-408e-a4e9-0c8935e7778a" providerId="ADAL" clId="{5970121F-6392-4B48-BA35-2F37A28A4DC1}" dt="2024-02-16T14:21:21.118" v="2860" actId="20577"/>
          <ac:spMkLst>
            <pc:docMk/>
            <pc:sldMk cId="3157928820" sldId="316"/>
            <ac:spMk id="23" creationId="{16ADD252-F3E8-F731-F7ED-C5369EC8FFA6}"/>
          </ac:spMkLst>
        </pc:spChg>
        <pc:grpChg chg="add del">
          <ac:chgData name="Winters, Amber" userId="389caf7d-7f00-408e-a4e9-0c8935e7778a" providerId="ADAL" clId="{5970121F-6392-4B48-BA35-2F37A28A4DC1}" dt="2024-02-16T14:17:37.548" v="2758" actId="478"/>
          <ac:grpSpMkLst>
            <pc:docMk/>
            <pc:sldMk cId="3157928820" sldId="316"/>
            <ac:grpSpMk id="2" creationId="{3EED792C-E9EC-929D-6327-6B0F172D8ED3}"/>
          </ac:grpSpMkLst>
        </pc:grpChg>
        <pc:grpChg chg="del">
          <ac:chgData name="Winters, Amber" userId="389caf7d-7f00-408e-a4e9-0c8935e7778a" providerId="ADAL" clId="{5970121F-6392-4B48-BA35-2F37A28A4DC1}" dt="2024-02-16T14:17:34.748" v="2756" actId="478"/>
          <ac:grpSpMkLst>
            <pc:docMk/>
            <pc:sldMk cId="3157928820" sldId="316"/>
            <ac:grpSpMk id="3" creationId="{BD6E8405-5613-3C17-BF84-8611BD3C61E4}"/>
          </ac:grpSpMkLst>
        </pc:grpChg>
        <pc:grpChg chg="del">
          <ac:chgData name="Winters, Amber" userId="389caf7d-7f00-408e-a4e9-0c8935e7778a" providerId="ADAL" clId="{5970121F-6392-4B48-BA35-2F37A28A4DC1}" dt="2024-02-16T14:17:32.494" v="2754" actId="478"/>
          <ac:grpSpMkLst>
            <pc:docMk/>
            <pc:sldMk cId="3157928820" sldId="316"/>
            <ac:grpSpMk id="10" creationId="{D22E6989-D1A1-08AC-81D6-22E8F007C149}"/>
          </ac:grpSpMkLst>
        </pc:grpChg>
        <pc:grpChg chg="del">
          <ac:chgData name="Winters, Amber" userId="389caf7d-7f00-408e-a4e9-0c8935e7778a" providerId="ADAL" clId="{5970121F-6392-4B48-BA35-2F37A28A4DC1}" dt="2024-02-16T14:17:33.827" v="2755" actId="478"/>
          <ac:grpSpMkLst>
            <pc:docMk/>
            <pc:sldMk cId="3157928820" sldId="316"/>
            <ac:grpSpMk id="11" creationId="{0CC223B8-851C-2815-6567-4B113A52E7E5}"/>
          </ac:grpSpMkLst>
        </pc:grpChg>
        <pc:grpChg chg="add mod">
          <ac:chgData name="Winters, Amber" userId="389caf7d-7f00-408e-a4e9-0c8935e7778a" providerId="ADAL" clId="{5970121F-6392-4B48-BA35-2F37A28A4DC1}" dt="2024-02-16T14:22:55.939" v="2875" actId="164"/>
          <ac:grpSpMkLst>
            <pc:docMk/>
            <pc:sldMk cId="3157928820" sldId="316"/>
            <ac:grpSpMk id="25" creationId="{D3D3662B-FF4E-C90B-EEB7-BA4DADEC1EE3}"/>
          </ac:grpSpMkLst>
        </pc:grpChg>
        <pc:picChg chg="add mod ord">
          <ac:chgData name="Winters, Amber" userId="389caf7d-7f00-408e-a4e9-0c8935e7778a" providerId="ADAL" clId="{5970121F-6392-4B48-BA35-2F37A28A4DC1}" dt="2024-02-16T14:22:55.939" v="2875" actId="164"/>
          <ac:picMkLst>
            <pc:docMk/>
            <pc:sldMk cId="3157928820" sldId="316"/>
            <ac:picMk id="19" creationId="{B45559A4-94E6-FB9E-963C-05FC1EB782B8}"/>
          </ac:picMkLst>
        </pc:picChg>
        <pc:picChg chg="del">
          <ac:chgData name="Winters, Amber" userId="389caf7d-7f00-408e-a4e9-0c8935e7778a" providerId="ADAL" clId="{5970121F-6392-4B48-BA35-2F37A28A4DC1}" dt="2024-02-16T14:20:09.169" v="2837" actId="478"/>
          <ac:picMkLst>
            <pc:docMk/>
            <pc:sldMk cId="3157928820" sldId="316"/>
            <ac:picMk id="20" creationId="{658D9B0C-DCDF-81F0-9FED-6B8E5237FFBB}"/>
          </ac:picMkLst>
        </pc:picChg>
        <pc:picChg chg="add mod modCrop">
          <ac:chgData name="Winters, Amber" userId="389caf7d-7f00-408e-a4e9-0c8935e7778a" providerId="ADAL" clId="{5970121F-6392-4B48-BA35-2F37A28A4DC1}" dt="2024-02-16T14:22:55.939" v="2875" actId="164"/>
          <ac:picMkLst>
            <pc:docMk/>
            <pc:sldMk cId="3157928820" sldId="316"/>
            <ac:picMk id="24" creationId="{6B670BC1-766C-4DEF-9C8F-DFDBC6440988}"/>
          </ac:picMkLst>
        </pc:picChg>
      </pc:sldChg>
      <pc:sldChg chg="addSp delSp modSp mod modNotesTx">
        <pc:chgData name="Winters, Amber" userId="389caf7d-7f00-408e-a4e9-0c8935e7778a" providerId="ADAL" clId="{5970121F-6392-4B48-BA35-2F37A28A4DC1}" dt="2024-02-16T15:17:16.370" v="7345" actId="20577"/>
        <pc:sldMkLst>
          <pc:docMk/>
          <pc:sldMk cId="3876800324" sldId="317"/>
        </pc:sldMkLst>
        <pc:spChg chg="mod">
          <ac:chgData name="Winters, Amber" userId="389caf7d-7f00-408e-a4e9-0c8935e7778a" providerId="ADAL" clId="{5970121F-6392-4B48-BA35-2F37A28A4DC1}" dt="2024-02-16T14:40:46.583" v="2932" actId="20577"/>
          <ac:spMkLst>
            <pc:docMk/>
            <pc:sldMk cId="3876800324" sldId="317"/>
            <ac:spMk id="5" creationId="{BA6C5F71-44C8-7FB5-6798-5A0334D10CBC}"/>
          </ac:spMkLst>
        </pc:spChg>
        <pc:spChg chg="mod">
          <ac:chgData name="Winters, Amber" userId="389caf7d-7f00-408e-a4e9-0c8935e7778a" providerId="ADAL" clId="{5970121F-6392-4B48-BA35-2F37A28A4DC1}" dt="2024-02-16T14:40:59.610" v="2999" actId="20577"/>
          <ac:spMkLst>
            <pc:docMk/>
            <pc:sldMk cId="3876800324" sldId="317"/>
            <ac:spMk id="9" creationId="{87716B44-A60D-5139-A157-D4DF1ED05267}"/>
          </ac:spMkLst>
        </pc:spChg>
        <pc:spChg chg="mod">
          <ac:chgData name="Winters, Amber" userId="389caf7d-7f00-408e-a4e9-0c8935e7778a" providerId="ADAL" clId="{5970121F-6392-4B48-BA35-2F37A28A4DC1}" dt="2024-02-16T14:40:40.569" v="2914" actId="14100"/>
          <ac:spMkLst>
            <pc:docMk/>
            <pc:sldMk cId="3876800324" sldId="317"/>
            <ac:spMk id="22" creationId="{C90899DF-B27F-6565-7A4E-B53DE8D69F3A}"/>
          </ac:spMkLst>
        </pc:spChg>
        <pc:spChg chg="mod">
          <ac:chgData name="Winters, Amber" userId="389caf7d-7f00-408e-a4e9-0c8935e7778a" providerId="ADAL" clId="{5970121F-6392-4B48-BA35-2F37A28A4DC1}" dt="2024-02-16T14:40:28.547" v="2909" actId="20577"/>
          <ac:spMkLst>
            <pc:docMk/>
            <pc:sldMk cId="3876800324" sldId="317"/>
            <ac:spMk id="23" creationId="{16ADD252-F3E8-F731-F7ED-C5369EC8FFA6}"/>
          </ac:spMkLst>
        </pc:spChg>
        <pc:grpChg chg="add mod">
          <ac:chgData name="Winters, Amber" userId="389caf7d-7f00-408e-a4e9-0c8935e7778a" providerId="ADAL" clId="{5970121F-6392-4B48-BA35-2F37A28A4DC1}" dt="2024-02-16T14:21:48.291" v="2864" actId="1076"/>
          <ac:grpSpMkLst>
            <pc:docMk/>
            <pc:sldMk cId="3876800324" sldId="317"/>
            <ac:grpSpMk id="3" creationId="{CB6CB3DA-FCD7-E2EF-9335-37C8045A8B31}"/>
          </ac:grpSpMkLst>
        </pc:grpChg>
        <pc:grpChg chg="add mod">
          <ac:chgData name="Winters, Amber" userId="389caf7d-7f00-408e-a4e9-0c8935e7778a" providerId="ADAL" clId="{5970121F-6392-4B48-BA35-2F37A28A4DC1}" dt="2024-02-16T14:23:19.941" v="2892" actId="164"/>
          <ac:grpSpMkLst>
            <pc:docMk/>
            <pc:sldMk cId="3876800324" sldId="317"/>
            <ac:grpSpMk id="14" creationId="{C3F944C9-6B7B-2E3A-0239-656A2B53AAB7}"/>
          </ac:grpSpMkLst>
        </pc:grpChg>
        <pc:picChg chg="add mod">
          <ac:chgData name="Winters, Amber" userId="389caf7d-7f00-408e-a4e9-0c8935e7778a" providerId="ADAL" clId="{5970121F-6392-4B48-BA35-2F37A28A4DC1}" dt="2024-02-16T14:23:19.941" v="2892" actId="164"/>
          <ac:picMkLst>
            <pc:docMk/>
            <pc:sldMk cId="3876800324" sldId="317"/>
            <ac:picMk id="11" creationId="{ADC628C7-4CC0-EEEF-D113-712EDDA384F9}"/>
          </ac:picMkLst>
        </pc:picChg>
        <pc:picChg chg="add mod">
          <ac:chgData name="Winters, Amber" userId="389caf7d-7f00-408e-a4e9-0c8935e7778a" providerId="ADAL" clId="{5970121F-6392-4B48-BA35-2F37A28A4DC1}" dt="2024-02-16T14:23:19.941" v="2892" actId="164"/>
          <ac:picMkLst>
            <pc:docMk/>
            <pc:sldMk cId="3876800324" sldId="317"/>
            <ac:picMk id="13" creationId="{2E7688FF-D769-BB1F-EFD8-B013E62840B6}"/>
          </ac:picMkLst>
        </pc:picChg>
        <pc:picChg chg="mod">
          <ac:chgData name="Winters, Amber" userId="389caf7d-7f00-408e-a4e9-0c8935e7778a" providerId="ADAL" clId="{5970121F-6392-4B48-BA35-2F37A28A4DC1}" dt="2024-02-16T14:23:19.941" v="2892" actId="164"/>
          <ac:picMkLst>
            <pc:docMk/>
            <pc:sldMk cId="3876800324" sldId="317"/>
            <ac:picMk id="19" creationId="{B45559A4-94E6-FB9E-963C-05FC1EB782B8}"/>
          </ac:picMkLst>
        </pc:picChg>
        <pc:picChg chg="del">
          <ac:chgData name="Winters, Amber" userId="389caf7d-7f00-408e-a4e9-0c8935e7778a" providerId="ADAL" clId="{5970121F-6392-4B48-BA35-2F37A28A4DC1}" dt="2024-02-16T14:22:47.883" v="2874" actId="478"/>
          <ac:picMkLst>
            <pc:docMk/>
            <pc:sldMk cId="3876800324" sldId="317"/>
            <ac:picMk id="24" creationId="{6B670BC1-766C-4DEF-9C8F-DFDBC6440988}"/>
          </ac:picMkLst>
        </pc:picChg>
        <pc:cxnChg chg="mod">
          <ac:chgData name="Winters, Amber" userId="389caf7d-7f00-408e-a4e9-0c8935e7778a" providerId="ADAL" clId="{5970121F-6392-4B48-BA35-2F37A28A4DC1}" dt="2024-02-16T14:21:45.669" v="2863"/>
          <ac:cxnSpMkLst>
            <pc:docMk/>
            <pc:sldMk cId="3876800324" sldId="317"/>
            <ac:cxnSpMk id="7" creationId="{A3B6D0F2-5C2D-9998-E26A-C9BF89A5FE55}"/>
          </ac:cxnSpMkLst>
        </pc:cxnChg>
      </pc:sldChg>
      <pc:sldChg chg="addSp delSp modSp mod modNotesTx">
        <pc:chgData name="Winters, Amber" userId="389caf7d-7f00-408e-a4e9-0c8935e7778a" providerId="ADAL" clId="{5970121F-6392-4B48-BA35-2F37A28A4DC1}" dt="2024-02-16T15:17:45.518" v="7489" actId="20577"/>
        <pc:sldMkLst>
          <pc:docMk/>
          <pc:sldMk cId="1637644726" sldId="318"/>
        </pc:sldMkLst>
        <pc:spChg chg="mod">
          <ac:chgData name="Winters, Amber" userId="389caf7d-7f00-408e-a4e9-0c8935e7778a" providerId="ADAL" clId="{5970121F-6392-4B48-BA35-2F37A28A4DC1}" dt="2024-02-16T14:44:35.505" v="3058" actId="20577"/>
          <ac:spMkLst>
            <pc:docMk/>
            <pc:sldMk cId="1637644726" sldId="318"/>
            <ac:spMk id="20" creationId="{26B44205-3F8F-98BE-B9CE-1C464742CE84}"/>
          </ac:spMkLst>
        </pc:spChg>
        <pc:spChg chg="mod">
          <ac:chgData name="Winters, Amber" userId="389caf7d-7f00-408e-a4e9-0c8935e7778a" providerId="ADAL" clId="{5970121F-6392-4B48-BA35-2F37A28A4DC1}" dt="2024-02-16T14:44:31.826" v="3052" actId="14100"/>
          <ac:spMkLst>
            <pc:docMk/>
            <pc:sldMk cId="1637644726" sldId="318"/>
            <ac:spMk id="22" creationId="{C90899DF-B27F-6565-7A4E-B53DE8D69F3A}"/>
          </ac:spMkLst>
        </pc:spChg>
        <pc:spChg chg="mod">
          <ac:chgData name="Winters, Amber" userId="389caf7d-7f00-408e-a4e9-0c8935e7778a" providerId="ADAL" clId="{5970121F-6392-4B48-BA35-2F37A28A4DC1}" dt="2024-02-16T14:44:26.439" v="3050" actId="20577"/>
          <ac:spMkLst>
            <pc:docMk/>
            <pc:sldMk cId="1637644726" sldId="318"/>
            <ac:spMk id="23" creationId="{16ADD252-F3E8-F731-F7ED-C5369EC8FFA6}"/>
          </ac:spMkLst>
        </pc:spChg>
        <pc:spChg chg="mod">
          <ac:chgData name="Winters, Amber" userId="389caf7d-7f00-408e-a4e9-0c8935e7778a" providerId="ADAL" clId="{5970121F-6392-4B48-BA35-2F37A28A4DC1}" dt="2024-02-16T14:44:54.704" v="3146" actId="20577"/>
          <ac:spMkLst>
            <pc:docMk/>
            <pc:sldMk cId="1637644726" sldId="318"/>
            <ac:spMk id="24" creationId="{F79A1AC9-FDCD-7737-F625-DD6B135D0C87}"/>
          </ac:spMkLst>
        </pc:spChg>
        <pc:grpChg chg="del">
          <ac:chgData name="Winters, Amber" userId="389caf7d-7f00-408e-a4e9-0c8935e7778a" providerId="ADAL" clId="{5970121F-6392-4B48-BA35-2F37A28A4DC1}" dt="2024-02-16T14:41:52.874" v="3015" actId="478"/>
          <ac:grpSpMkLst>
            <pc:docMk/>
            <pc:sldMk cId="1637644726" sldId="318"/>
            <ac:grpSpMk id="14" creationId="{C3F944C9-6B7B-2E3A-0239-656A2B53AAB7}"/>
          </ac:grpSpMkLst>
        </pc:grpChg>
        <pc:grpChg chg="add mod">
          <ac:chgData name="Winters, Amber" userId="389caf7d-7f00-408e-a4e9-0c8935e7778a" providerId="ADAL" clId="{5970121F-6392-4B48-BA35-2F37A28A4DC1}" dt="2024-02-16T14:45:50.756" v="3155" actId="164"/>
          <ac:grpSpMkLst>
            <pc:docMk/>
            <pc:sldMk cId="1637644726" sldId="318"/>
            <ac:grpSpMk id="17" creationId="{31056FA8-BC3F-FB95-BD7B-46A7D7394ACB}"/>
          </ac:grpSpMkLst>
        </pc:grpChg>
        <pc:grpChg chg="add mod">
          <ac:chgData name="Winters, Amber" userId="389caf7d-7f00-408e-a4e9-0c8935e7778a" providerId="ADAL" clId="{5970121F-6392-4B48-BA35-2F37A28A4DC1}" dt="2024-02-16T14:44:19.973" v="3040" actId="1076"/>
          <ac:grpSpMkLst>
            <pc:docMk/>
            <pc:sldMk cId="1637644726" sldId="318"/>
            <ac:grpSpMk id="18" creationId="{A8CBA615-BDDD-0716-21B6-9EA327BDE338}"/>
          </ac:grpSpMkLst>
        </pc:grpChg>
        <pc:grpChg chg="add mod">
          <ac:chgData name="Winters, Amber" userId="389caf7d-7f00-408e-a4e9-0c8935e7778a" providerId="ADAL" clId="{5970121F-6392-4B48-BA35-2F37A28A4DC1}" dt="2024-02-16T14:45:50.756" v="3155" actId="164"/>
          <ac:grpSpMkLst>
            <pc:docMk/>
            <pc:sldMk cId="1637644726" sldId="318"/>
            <ac:grpSpMk id="25" creationId="{4A5A43C7-1BD0-5E7D-54C8-6E53F074F1E4}"/>
          </ac:grpSpMkLst>
        </pc:grpChg>
        <pc:picChg chg="del topLvl">
          <ac:chgData name="Winters, Amber" userId="389caf7d-7f00-408e-a4e9-0c8935e7778a" providerId="ADAL" clId="{5970121F-6392-4B48-BA35-2F37A28A4DC1}" dt="2024-02-16T14:41:52.874" v="3015" actId="478"/>
          <ac:picMkLst>
            <pc:docMk/>
            <pc:sldMk cId="1637644726" sldId="318"/>
            <ac:picMk id="11" creationId="{ADC628C7-4CC0-EEEF-D113-712EDDA384F9}"/>
          </ac:picMkLst>
        </pc:picChg>
        <pc:picChg chg="add mod">
          <ac:chgData name="Winters, Amber" userId="389caf7d-7f00-408e-a4e9-0c8935e7778a" providerId="ADAL" clId="{5970121F-6392-4B48-BA35-2F37A28A4DC1}" dt="2024-02-16T14:44:07.648" v="3038" actId="164"/>
          <ac:picMkLst>
            <pc:docMk/>
            <pc:sldMk cId="1637644726" sldId="318"/>
            <ac:picMk id="12" creationId="{762E07C6-4812-0445-311B-3EA98654DBEC}"/>
          </ac:picMkLst>
        </pc:picChg>
        <pc:picChg chg="del">
          <ac:chgData name="Winters, Amber" userId="389caf7d-7f00-408e-a4e9-0c8935e7778a" providerId="ADAL" clId="{5970121F-6392-4B48-BA35-2F37A28A4DC1}" dt="2024-02-16T14:41:50.692" v="3014" actId="478"/>
          <ac:picMkLst>
            <pc:docMk/>
            <pc:sldMk cId="1637644726" sldId="318"/>
            <ac:picMk id="13" creationId="{2E7688FF-D769-BB1F-EFD8-B013E62840B6}"/>
          </ac:picMkLst>
        </pc:picChg>
        <pc:picChg chg="add mod">
          <ac:chgData name="Winters, Amber" userId="389caf7d-7f00-408e-a4e9-0c8935e7778a" providerId="ADAL" clId="{5970121F-6392-4B48-BA35-2F37A28A4DC1}" dt="2024-02-16T14:44:07.648" v="3038" actId="164"/>
          <ac:picMkLst>
            <pc:docMk/>
            <pc:sldMk cId="1637644726" sldId="318"/>
            <ac:picMk id="16" creationId="{0A411633-7B62-A309-D661-B0F10A1277EA}"/>
          </ac:picMkLst>
        </pc:picChg>
        <pc:picChg chg="mod topLvl">
          <ac:chgData name="Winters, Amber" userId="389caf7d-7f00-408e-a4e9-0c8935e7778a" providerId="ADAL" clId="{5970121F-6392-4B48-BA35-2F37A28A4DC1}" dt="2024-02-16T14:45:50.756" v="3155" actId="164"/>
          <ac:picMkLst>
            <pc:docMk/>
            <pc:sldMk cId="1637644726" sldId="318"/>
            <ac:picMk id="19" creationId="{B45559A4-94E6-FB9E-963C-05FC1EB782B8}"/>
          </ac:picMkLst>
        </pc:picChg>
        <pc:cxnChg chg="mod">
          <ac:chgData name="Winters, Amber" userId="389caf7d-7f00-408e-a4e9-0c8935e7778a" providerId="ADAL" clId="{5970121F-6392-4B48-BA35-2F37A28A4DC1}" dt="2024-02-16T14:44:15.962" v="3039"/>
          <ac:cxnSpMkLst>
            <pc:docMk/>
            <pc:sldMk cId="1637644726" sldId="318"/>
            <ac:cxnSpMk id="21" creationId="{BE81E468-4BB8-F984-F0F5-BFC9EF9EE0B8}"/>
          </ac:cxnSpMkLst>
        </pc:cxnChg>
      </pc:sldChg>
      <pc:sldChg chg="addSp delSp modSp mod modNotesTx">
        <pc:chgData name="Winters, Amber" userId="389caf7d-7f00-408e-a4e9-0c8935e7778a" providerId="ADAL" clId="{5970121F-6392-4B48-BA35-2F37A28A4DC1}" dt="2024-02-16T15:18:36.586" v="7736" actId="20577"/>
        <pc:sldMkLst>
          <pc:docMk/>
          <pc:sldMk cId="837783847" sldId="319"/>
        </pc:sldMkLst>
        <pc:spChg chg="mod">
          <ac:chgData name="Winters, Amber" userId="389caf7d-7f00-408e-a4e9-0c8935e7778a" providerId="ADAL" clId="{5970121F-6392-4B48-BA35-2F37A28A4DC1}" dt="2024-02-16T14:46:37.439" v="3186" actId="14100"/>
          <ac:spMkLst>
            <pc:docMk/>
            <pc:sldMk cId="837783847" sldId="319"/>
            <ac:spMk id="22" creationId="{C90899DF-B27F-6565-7A4E-B53DE8D69F3A}"/>
          </ac:spMkLst>
        </pc:spChg>
        <pc:spChg chg="mod">
          <ac:chgData name="Winters, Amber" userId="389caf7d-7f00-408e-a4e9-0c8935e7778a" providerId="ADAL" clId="{5970121F-6392-4B48-BA35-2F37A28A4DC1}" dt="2024-02-16T14:46:34.683" v="3185" actId="20577"/>
          <ac:spMkLst>
            <pc:docMk/>
            <pc:sldMk cId="837783847" sldId="319"/>
            <ac:spMk id="23" creationId="{16ADD252-F3E8-F731-F7ED-C5369EC8FFA6}"/>
          </ac:spMkLst>
        </pc:spChg>
        <pc:spChg chg="mod">
          <ac:chgData name="Winters, Amber" userId="389caf7d-7f00-408e-a4e9-0c8935e7778a" providerId="ADAL" clId="{5970121F-6392-4B48-BA35-2F37A28A4DC1}" dt="2024-02-16T14:46:43.533" v="3194" actId="20577"/>
          <ac:spMkLst>
            <pc:docMk/>
            <pc:sldMk cId="837783847" sldId="319"/>
            <ac:spMk id="26" creationId="{BCFE31A4-F093-5764-9D49-FE2DBF7E992A}"/>
          </ac:spMkLst>
        </pc:spChg>
        <pc:spChg chg="mod">
          <ac:chgData name="Winters, Amber" userId="389caf7d-7f00-408e-a4e9-0c8935e7778a" providerId="ADAL" clId="{5970121F-6392-4B48-BA35-2F37A28A4DC1}" dt="2024-02-16T14:47:05.778" v="3272" actId="20577"/>
          <ac:spMkLst>
            <pc:docMk/>
            <pc:sldMk cId="837783847" sldId="319"/>
            <ac:spMk id="28" creationId="{E628D32E-2AC6-2D28-B9FA-22E9EFEAE4A4}"/>
          </ac:spMkLst>
        </pc:spChg>
        <pc:grpChg chg="add mod">
          <ac:chgData name="Winters, Amber" userId="389caf7d-7f00-408e-a4e9-0c8935e7778a" providerId="ADAL" clId="{5970121F-6392-4B48-BA35-2F37A28A4DC1}" dt="2024-02-16T14:46:20.431" v="3173" actId="164"/>
          <ac:grpSpMkLst>
            <pc:docMk/>
            <pc:sldMk cId="837783847" sldId="319"/>
            <ac:grpSpMk id="15" creationId="{8D7C5480-FEF2-85E2-2E98-64E03DF89784}"/>
          </ac:grpSpMkLst>
        </pc:grpChg>
        <pc:grpChg chg="del mod">
          <ac:chgData name="Winters, Amber" userId="389caf7d-7f00-408e-a4e9-0c8935e7778a" providerId="ADAL" clId="{5970121F-6392-4B48-BA35-2F37A28A4DC1}" dt="2024-02-16T14:45:44.692" v="3154" actId="478"/>
          <ac:grpSpMkLst>
            <pc:docMk/>
            <pc:sldMk cId="837783847" sldId="319"/>
            <ac:grpSpMk id="17" creationId="{31056FA8-BC3F-FB95-BD7B-46A7D7394ACB}"/>
          </ac:grpSpMkLst>
        </pc:grpChg>
        <pc:grpChg chg="add mod">
          <ac:chgData name="Winters, Amber" userId="389caf7d-7f00-408e-a4e9-0c8935e7778a" providerId="ADAL" clId="{5970121F-6392-4B48-BA35-2F37A28A4DC1}" dt="2024-02-16T14:46:30.177" v="3175" actId="1076"/>
          <ac:grpSpMkLst>
            <pc:docMk/>
            <pc:sldMk cId="837783847" sldId="319"/>
            <ac:grpSpMk id="25" creationId="{FA0E3093-8CF5-9E01-80BA-709538A514DD}"/>
          </ac:grpSpMkLst>
        </pc:grpChg>
        <pc:picChg chg="add mod">
          <ac:chgData name="Winters, Amber" userId="389caf7d-7f00-408e-a4e9-0c8935e7778a" providerId="ADAL" clId="{5970121F-6392-4B48-BA35-2F37A28A4DC1}" dt="2024-02-16T14:46:20.431" v="3173" actId="164"/>
          <ac:picMkLst>
            <pc:docMk/>
            <pc:sldMk cId="837783847" sldId="319"/>
            <ac:picMk id="11" creationId="{C2B7A809-A3E0-2E50-3AA4-7D479E394390}"/>
          </ac:picMkLst>
        </pc:picChg>
        <pc:picChg chg="add mod">
          <ac:chgData name="Winters, Amber" userId="389caf7d-7f00-408e-a4e9-0c8935e7778a" providerId="ADAL" clId="{5970121F-6392-4B48-BA35-2F37A28A4DC1}" dt="2024-02-16T14:46:20.431" v="3173" actId="164"/>
          <ac:picMkLst>
            <pc:docMk/>
            <pc:sldMk cId="837783847" sldId="319"/>
            <ac:picMk id="14" creationId="{C96939FE-A0C4-AC55-DC96-C8D8ED8B5260}"/>
          </ac:picMkLst>
        </pc:picChg>
        <pc:picChg chg="mod">
          <ac:chgData name="Winters, Amber" userId="389caf7d-7f00-408e-a4e9-0c8935e7778a" providerId="ADAL" clId="{5970121F-6392-4B48-BA35-2F37A28A4DC1}" dt="2024-02-16T14:46:20.431" v="3173" actId="164"/>
          <ac:picMkLst>
            <pc:docMk/>
            <pc:sldMk cId="837783847" sldId="319"/>
            <ac:picMk id="19" creationId="{B45559A4-94E6-FB9E-963C-05FC1EB782B8}"/>
          </ac:picMkLst>
        </pc:picChg>
        <pc:cxnChg chg="mod">
          <ac:chgData name="Winters, Amber" userId="389caf7d-7f00-408e-a4e9-0c8935e7778a" providerId="ADAL" clId="{5970121F-6392-4B48-BA35-2F37A28A4DC1}" dt="2024-02-16T14:46:23.798" v="3174"/>
          <ac:cxnSpMkLst>
            <pc:docMk/>
            <pc:sldMk cId="837783847" sldId="319"/>
            <ac:cxnSpMk id="27" creationId="{C479759B-4FF4-3860-6AEF-8DB1A7535AE8}"/>
          </ac:cxnSpMkLst>
        </pc:cxnChg>
      </pc:sldChg>
      <pc:sldMasterChg chg="delSldLayout modSldLayout">
        <pc:chgData name="Winters, Amber" userId="389caf7d-7f00-408e-a4e9-0c8935e7778a" providerId="ADAL" clId="{5970121F-6392-4B48-BA35-2F37A28A4DC1}" dt="2024-02-16T15:19:53.113" v="7861" actId="2696"/>
        <pc:sldMasterMkLst>
          <pc:docMk/>
          <pc:sldMasterMk cId="4035948335" sldId="2147483784"/>
        </pc:sldMasterMkLst>
        <pc:sldLayoutChg chg="del">
          <pc:chgData name="Winters, Amber" userId="389caf7d-7f00-408e-a4e9-0c8935e7778a" providerId="ADAL" clId="{5970121F-6392-4B48-BA35-2F37A28A4DC1}" dt="2024-02-16T15:19:27.615" v="7740" actId="2696"/>
          <pc:sldLayoutMkLst>
            <pc:docMk/>
            <pc:sldMasterMk cId="4035948335" sldId="2147483784"/>
            <pc:sldLayoutMk cId="2940903634" sldId="2147483661"/>
          </pc:sldLayoutMkLst>
        </pc:sldLayoutChg>
        <pc:sldLayoutChg chg="del">
          <pc:chgData name="Winters, Amber" userId="389caf7d-7f00-408e-a4e9-0c8935e7778a" providerId="ADAL" clId="{5970121F-6392-4B48-BA35-2F37A28A4DC1}" dt="2024-02-16T15:19:28.149" v="7741" actId="2696"/>
          <pc:sldLayoutMkLst>
            <pc:docMk/>
            <pc:sldMasterMk cId="4035948335" sldId="2147483784"/>
            <pc:sldLayoutMk cId="3045158413" sldId="2147483662"/>
          </pc:sldLayoutMkLst>
        </pc:sldLayoutChg>
        <pc:sldLayoutChg chg="del">
          <pc:chgData name="Winters, Amber" userId="389caf7d-7f00-408e-a4e9-0c8935e7778a" providerId="ADAL" clId="{5970121F-6392-4B48-BA35-2F37A28A4DC1}" dt="2024-02-16T15:19:28.576" v="7742" actId="2696"/>
          <pc:sldLayoutMkLst>
            <pc:docMk/>
            <pc:sldMasterMk cId="4035948335" sldId="2147483784"/>
            <pc:sldLayoutMk cId="1721877307" sldId="2147483663"/>
          </pc:sldLayoutMkLst>
        </pc:sldLayoutChg>
        <pc:sldLayoutChg chg="del">
          <pc:chgData name="Winters, Amber" userId="389caf7d-7f00-408e-a4e9-0c8935e7778a" providerId="ADAL" clId="{5970121F-6392-4B48-BA35-2F37A28A4DC1}" dt="2024-02-16T15:19:28.890" v="7743" actId="2696"/>
          <pc:sldLayoutMkLst>
            <pc:docMk/>
            <pc:sldMasterMk cId="4035948335" sldId="2147483784"/>
            <pc:sldLayoutMk cId="3380977436" sldId="2147483664"/>
          </pc:sldLayoutMkLst>
        </pc:sldLayoutChg>
        <pc:sldLayoutChg chg="del">
          <pc:chgData name="Winters, Amber" userId="389caf7d-7f00-408e-a4e9-0c8935e7778a" providerId="ADAL" clId="{5970121F-6392-4B48-BA35-2F37A28A4DC1}" dt="2024-02-16T15:19:29.147" v="7744" actId="2696"/>
          <pc:sldLayoutMkLst>
            <pc:docMk/>
            <pc:sldMasterMk cId="4035948335" sldId="2147483784"/>
            <pc:sldLayoutMk cId="3038068803" sldId="2147483665"/>
          </pc:sldLayoutMkLst>
        </pc:sldLayoutChg>
        <pc:sldLayoutChg chg="del">
          <pc:chgData name="Winters, Amber" userId="389caf7d-7f00-408e-a4e9-0c8935e7778a" providerId="ADAL" clId="{5970121F-6392-4B48-BA35-2F37A28A4DC1}" dt="2024-02-16T15:19:29.434" v="7745" actId="2696"/>
          <pc:sldLayoutMkLst>
            <pc:docMk/>
            <pc:sldMasterMk cId="4035948335" sldId="2147483784"/>
            <pc:sldLayoutMk cId="700971095" sldId="2147483666"/>
          </pc:sldLayoutMkLst>
        </pc:sldLayoutChg>
        <pc:sldLayoutChg chg="del">
          <pc:chgData name="Winters, Amber" userId="389caf7d-7f00-408e-a4e9-0c8935e7778a" providerId="ADAL" clId="{5970121F-6392-4B48-BA35-2F37A28A4DC1}" dt="2024-02-16T15:19:29.648" v="7746" actId="2696"/>
          <pc:sldLayoutMkLst>
            <pc:docMk/>
            <pc:sldMasterMk cId="4035948335" sldId="2147483784"/>
            <pc:sldLayoutMk cId="1303321088" sldId="2147483667"/>
          </pc:sldLayoutMkLst>
        </pc:sldLayoutChg>
        <pc:sldLayoutChg chg="del">
          <pc:chgData name="Winters, Amber" userId="389caf7d-7f00-408e-a4e9-0c8935e7778a" providerId="ADAL" clId="{5970121F-6392-4B48-BA35-2F37A28A4DC1}" dt="2024-02-16T15:19:29.857" v="7747" actId="2696"/>
          <pc:sldLayoutMkLst>
            <pc:docMk/>
            <pc:sldMasterMk cId="4035948335" sldId="2147483784"/>
            <pc:sldLayoutMk cId="1197076676" sldId="2147483668"/>
          </pc:sldLayoutMkLst>
        </pc:sldLayoutChg>
        <pc:sldLayoutChg chg="del">
          <pc:chgData name="Winters, Amber" userId="389caf7d-7f00-408e-a4e9-0c8935e7778a" providerId="ADAL" clId="{5970121F-6392-4B48-BA35-2F37A28A4DC1}" dt="2024-02-16T15:19:30.089" v="7748" actId="2696"/>
          <pc:sldLayoutMkLst>
            <pc:docMk/>
            <pc:sldMasterMk cId="4035948335" sldId="2147483784"/>
            <pc:sldLayoutMk cId="2810717319" sldId="2147483669"/>
          </pc:sldLayoutMkLst>
        </pc:sldLayoutChg>
        <pc:sldLayoutChg chg="del">
          <pc:chgData name="Winters, Amber" userId="389caf7d-7f00-408e-a4e9-0c8935e7778a" providerId="ADAL" clId="{5970121F-6392-4B48-BA35-2F37A28A4DC1}" dt="2024-02-16T15:19:30.278" v="7749" actId="2696"/>
          <pc:sldLayoutMkLst>
            <pc:docMk/>
            <pc:sldMasterMk cId="4035948335" sldId="2147483784"/>
            <pc:sldLayoutMk cId="273724860" sldId="2147483670"/>
          </pc:sldLayoutMkLst>
        </pc:sldLayoutChg>
        <pc:sldLayoutChg chg="del">
          <pc:chgData name="Winters, Amber" userId="389caf7d-7f00-408e-a4e9-0c8935e7778a" providerId="ADAL" clId="{5970121F-6392-4B48-BA35-2F37A28A4DC1}" dt="2024-02-16T15:19:30.497" v="7750" actId="2696"/>
          <pc:sldLayoutMkLst>
            <pc:docMk/>
            <pc:sldMasterMk cId="4035948335" sldId="2147483784"/>
            <pc:sldLayoutMk cId="516268372" sldId="2147483671"/>
          </pc:sldLayoutMkLst>
        </pc:sldLayoutChg>
        <pc:sldLayoutChg chg="del">
          <pc:chgData name="Winters, Amber" userId="389caf7d-7f00-408e-a4e9-0c8935e7778a" providerId="ADAL" clId="{5970121F-6392-4B48-BA35-2F37A28A4DC1}" dt="2024-02-16T15:19:30.703" v="7751" actId="2696"/>
          <pc:sldLayoutMkLst>
            <pc:docMk/>
            <pc:sldMasterMk cId="4035948335" sldId="2147483784"/>
            <pc:sldLayoutMk cId="1462058921" sldId="2147483672"/>
          </pc:sldLayoutMkLst>
        </pc:sldLayoutChg>
        <pc:sldLayoutChg chg="del">
          <pc:chgData name="Winters, Amber" userId="389caf7d-7f00-408e-a4e9-0c8935e7778a" providerId="ADAL" clId="{5970121F-6392-4B48-BA35-2F37A28A4DC1}" dt="2024-02-16T15:19:30.892" v="7752" actId="2696"/>
          <pc:sldLayoutMkLst>
            <pc:docMk/>
            <pc:sldMasterMk cId="4035948335" sldId="2147483784"/>
            <pc:sldLayoutMk cId="1552070371" sldId="2147483673"/>
          </pc:sldLayoutMkLst>
        </pc:sldLayoutChg>
        <pc:sldLayoutChg chg="del">
          <pc:chgData name="Winters, Amber" userId="389caf7d-7f00-408e-a4e9-0c8935e7778a" providerId="ADAL" clId="{5970121F-6392-4B48-BA35-2F37A28A4DC1}" dt="2024-02-16T15:19:31.111" v="7753" actId="2696"/>
          <pc:sldLayoutMkLst>
            <pc:docMk/>
            <pc:sldMasterMk cId="4035948335" sldId="2147483784"/>
            <pc:sldLayoutMk cId="3056586795" sldId="2147483674"/>
          </pc:sldLayoutMkLst>
        </pc:sldLayoutChg>
        <pc:sldLayoutChg chg="del">
          <pc:chgData name="Winters, Amber" userId="389caf7d-7f00-408e-a4e9-0c8935e7778a" providerId="ADAL" clId="{5970121F-6392-4B48-BA35-2F37A28A4DC1}" dt="2024-02-16T15:19:31.314" v="7754" actId="2696"/>
          <pc:sldLayoutMkLst>
            <pc:docMk/>
            <pc:sldMasterMk cId="4035948335" sldId="2147483784"/>
            <pc:sldLayoutMk cId="4219747903" sldId="2147483675"/>
          </pc:sldLayoutMkLst>
        </pc:sldLayoutChg>
        <pc:sldLayoutChg chg="del">
          <pc:chgData name="Winters, Amber" userId="389caf7d-7f00-408e-a4e9-0c8935e7778a" providerId="ADAL" clId="{5970121F-6392-4B48-BA35-2F37A28A4DC1}" dt="2024-02-16T15:19:31.508" v="7755" actId="2696"/>
          <pc:sldLayoutMkLst>
            <pc:docMk/>
            <pc:sldMasterMk cId="4035948335" sldId="2147483784"/>
            <pc:sldLayoutMk cId="1610377771" sldId="2147483676"/>
          </pc:sldLayoutMkLst>
        </pc:sldLayoutChg>
        <pc:sldLayoutChg chg="del">
          <pc:chgData name="Winters, Amber" userId="389caf7d-7f00-408e-a4e9-0c8935e7778a" providerId="ADAL" clId="{5970121F-6392-4B48-BA35-2F37A28A4DC1}" dt="2024-02-16T15:19:31.712" v="7756" actId="2696"/>
          <pc:sldLayoutMkLst>
            <pc:docMk/>
            <pc:sldMasterMk cId="4035948335" sldId="2147483784"/>
            <pc:sldLayoutMk cId="1419731766" sldId="2147483677"/>
          </pc:sldLayoutMkLst>
        </pc:sldLayoutChg>
        <pc:sldLayoutChg chg="del">
          <pc:chgData name="Winters, Amber" userId="389caf7d-7f00-408e-a4e9-0c8935e7778a" providerId="ADAL" clId="{5970121F-6392-4B48-BA35-2F37A28A4DC1}" dt="2024-02-16T15:19:31.915" v="7757" actId="2696"/>
          <pc:sldLayoutMkLst>
            <pc:docMk/>
            <pc:sldMasterMk cId="4035948335" sldId="2147483784"/>
            <pc:sldLayoutMk cId="3624311740" sldId="2147483678"/>
          </pc:sldLayoutMkLst>
        </pc:sldLayoutChg>
        <pc:sldLayoutChg chg="del">
          <pc:chgData name="Winters, Amber" userId="389caf7d-7f00-408e-a4e9-0c8935e7778a" providerId="ADAL" clId="{5970121F-6392-4B48-BA35-2F37A28A4DC1}" dt="2024-02-16T15:19:32.118" v="7758" actId="2696"/>
          <pc:sldLayoutMkLst>
            <pc:docMk/>
            <pc:sldMasterMk cId="4035948335" sldId="2147483784"/>
            <pc:sldLayoutMk cId="3911495780" sldId="2147483679"/>
          </pc:sldLayoutMkLst>
        </pc:sldLayoutChg>
        <pc:sldLayoutChg chg="del">
          <pc:chgData name="Winters, Amber" userId="389caf7d-7f00-408e-a4e9-0c8935e7778a" providerId="ADAL" clId="{5970121F-6392-4B48-BA35-2F37A28A4DC1}" dt="2024-02-16T15:19:32.337" v="7759" actId="2696"/>
          <pc:sldLayoutMkLst>
            <pc:docMk/>
            <pc:sldMasterMk cId="4035948335" sldId="2147483784"/>
            <pc:sldLayoutMk cId="3080548509" sldId="2147483680"/>
          </pc:sldLayoutMkLst>
        </pc:sldLayoutChg>
        <pc:sldLayoutChg chg="del">
          <pc:chgData name="Winters, Amber" userId="389caf7d-7f00-408e-a4e9-0c8935e7778a" providerId="ADAL" clId="{5970121F-6392-4B48-BA35-2F37A28A4DC1}" dt="2024-02-16T15:19:32.520" v="7760" actId="2696"/>
          <pc:sldLayoutMkLst>
            <pc:docMk/>
            <pc:sldMasterMk cId="4035948335" sldId="2147483784"/>
            <pc:sldLayoutMk cId="1577537680" sldId="2147483681"/>
          </pc:sldLayoutMkLst>
        </pc:sldLayoutChg>
        <pc:sldLayoutChg chg="del">
          <pc:chgData name="Winters, Amber" userId="389caf7d-7f00-408e-a4e9-0c8935e7778a" providerId="ADAL" clId="{5970121F-6392-4B48-BA35-2F37A28A4DC1}" dt="2024-02-16T15:19:32.739" v="7761" actId="2696"/>
          <pc:sldLayoutMkLst>
            <pc:docMk/>
            <pc:sldMasterMk cId="4035948335" sldId="2147483784"/>
            <pc:sldLayoutMk cId="23602272" sldId="2147483682"/>
          </pc:sldLayoutMkLst>
        </pc:sldLayoutChg>
        <pc:sldLayoutChg chg="del">
          <pc:chgData name="Winters, Amber" userId="389caf7d-7f00-408e-a4e9-0c8935e7778a" providerId="ADAL" clId="{5970121F-6392-4B48-BA35-2F37A28A4DC1}" dt="2024-02-16T15:19:32.974" v="7762" actId="2696"/>
          <pc:sldLayoutMkLst>
            <pc:docMk/>
            <pc:sldMasterMk cId="4035948335" sldId="2147483784"/>
            <pc:sldLayoutMk cId="3931652811" sldId="2147483684"/>
          </pc:sldLayoutMkLst>
        </pc:sldLayoutChg>
        <pc:sldLayoutChg chg="del">
          <pc:chgData name="Winters, Amber" userId="389caf7d-7f00-408e-a4e9-0c8935e7778a" providerId="ADAL" clId="{5970121F-6392-4B48-BA35-2F37A28A4DC1}" dt="2024-02-16T15:19:33.161" v="7763" actId="2696"/>
          <pc:sldLayoutMkLst>
            <pc:docMk/>
            <pc:sldMasterMk cId="4035948335" sldId="2147483784"/>
            <pc:sldLayoutMk cId="1505965589" sldId="2147483685"/>
          </pc:sldLayoutMkLst>
        </pc:sldLayoutChg>
        <pc:sldLayoutChg chg="del">
          <pc:chgData name="Winters, Amber" userId="389caf7d-7f00-408e-a4e9-0c8935e7778a" providerId="ADAL" clId="{5970121F-6392-4B48-BA35-2F37A28A4DC1}" dt="2024-02-16T15:19:33.370" v="7764" actId="2696"/>
          <pc:sldLayoutMkLst>
            <pc:docMk/>
            <pc:sldMasterMk cId="4035948335" sldId="2147483784"/>
            <pc:sldLayoutMk cId="2244715408" sldId="2147483686"/>
          </pc:sldLayoutMkLst>
        </pc:sldLayoutChg>
        <pc:sldLayoutChg chg="del">
          <pc:chgData name="Winters, Amber" userId="389caf7d-7f00-408e-a4e9-0c8935e7778a" providerId="ADAL" clId="{5970121F-6392-4B48-BA35-2F37A28A4DC1}" dt="2024-02-16T15:19:33.554" v="7765" actId="2696"/>
          <pc:sldLayoutMkLst>
            <pc:docMk/>
            <pc:sldMasterMk cId="4035948335" sldId="2147483784"/>
            <pc:sldLayoutMk cId="2049101467" sldId="2147483687"/>
          </pc:sldLayoutMkLst>
        </pc:sldLayoutChg>
        <pc:sldLayoutChg chg="del">
          <pc:chgData name="Winters, Amber" userId="389caf7d-7f00-408e-a4e9-0c8935e7778a" providerId="ADAL" clId="{5970121F-6392-4B48-BA35-2F37A28A4DC1}" dt="2024-02-16T15:19:33.727" v="7766" actId="2696"/>
          <pc:sldLayoutMkLst>
            <pc:docMk/>
            <pc:sldMasterMk cId="4035948335" sldId="2147483784"/>
            <pc:sldLayoutMk cId="574470912" sldId="2147483688"/>
          </pc:sldLayoutMkLst>
        </pc:sldLayoutChg>
        <pc:sldLayoutChg chg="del">
          <pc:chgData name="Winters, Amber" userId="389caf7d-7f00-408e-a4e9-0c8935e7778a" providerId="ADAL" clId="{5970121F-6392-4B48-BA35-2F37A28A4DC1}" dt="2024-02-16T15:19:33.946" v="7767" actId="2696"/>
          <pc:sldLayoutMkLst>
            <pc:docMk/>
            <pc:sldMasterMk cId="4035948335" sldId="2147483784"/>
            <pc:sldLayoutMk cId="590216321" sldId="2147483689"/>
          </pc:sldLayoutMkLst>
        </pc:sldLayoutChg>
        <pc:sldLayoutChg chg="del">
          <pc:chgData name="Winters, Amber" userId="389caf7d-7f00-408e-a4e9-0c8935e7778a" providerId="ADAL" clId="{5970121F-6392-4B48-BA35-2F37A28A4DC1}" dt="2024-02-16T15:19:34.133" v="7768" actId="2696"/>
          <pc:sldLayoutMkLst>
            <pc:docMk/>
            <pc:sldMasterMk cId="4035948335" sldId="2147483784"/>
            <pc:sldLayoutMk cId="1860308992" sldId="2147483690"/>
          </pc:sldLayoutMkLst>
        </pc:sldLayoutChg>
        <pc:sldLayoutChg chg="del">
          <pc:chgData name="Winters, Amber" userId="389caf7d-7f00-408e-a4e9-0c8935e7778a" providerId="ADAL" clId="{5970121F-6392-4B48-BA35-2F37A28A4DC1}" dt="2024-02-16T15:19:34.352" v="7769" actId="2696"/>
          <pc:sldLayoutMkLst>
            <pc:docMk/>
            <pc:sldMasterMk cId="4035948335" sldId="2147483784"/>
            <pc:sldLayoutMk cId="1992846678" sldId="2147483691"/>
          </pc:sldLayoutMkLst>
        </pc:sldLayoutChg>
        <pc:sldLayoutChg chg="del">
          <pc:chgData name="Winters, Amber" userId="389caf7d-7f00-408e-a4e9-0c8935e7778a" providerId="ADAL" clId="{5970121F-6392-4B48-BA35-2F37A28A4DC1}" dt="2024-02-16T15:19:34.539" v="7770" actId="2696"/>
          <pc:sldLayoutMkLst>
            <pc:docMk/>
            <pc:sldMasterMk cId="4035948335" sldId="2147483784"/>
            <pc:sldLayoutMk cId="1134803065" sldId="2147483692"/>
          </pc:sldLayoutMkLst>
        </pc:sldLayoutChg>
        <pc:sldLayoutChg chg="del">
          <pc:chgData name="Winters, Amber" userId="389caf7d-7f00-408e-a4e9-0c8935e7778a" providerId="ADAL" clId="{5970121F-6392-4B48-BA35-2F37A28A4DC1}" dt="2024-02-16T15:19:34.711" v="7771" actId="2696"/>
          <pc:sldLayoutMkLst>
            <pc:docMk/>
            <pc:sldMasterMk cId="4035948335" sldId="2147483784"/>
            <pc:sldLayoutMk cId="4132740645" sldId="2147483693"/>
          </pc:sldLayoutMkLst>
        </pc:sldLayoutChg>
        <pc:sldLayoutChg chg="del">
          <pc:chgData name="Winters, Amber" userId="389caf7d-7f00-408e-a4e9-0c8935e7778a" providerId="ADAL" clId="{5970121F-6392-4B48-BA35-2F37A28A4DC1}" dt="2024-02-16T15:19:34.888" v="7772" actId="2696"/>
          <pc:sldLayoutMkLst>
            <pc:docMk/>
            <pc:sldMasterMk cId="4035948335" sldId="2147483784"/>
            <pc:sldLayoutMk cId="1087560990" sldId="2147483694"/>
          </pc:sldLayoutMkLst>
        </pc:sldLayoutChg>
        <pc:sldLayoutChg chg="del">
          <pc:chgData name="Winters, Amber" userId="389caf7d-7f00-408e-a4e9-0c8935e7778a" providerId="ADAL" clId="{5970121F-6392-4B48-BA35-2F37A28A4DC1}" dt="2024-02-16T15:19:35.092" v="7773" actId="2696"/>
          <pc:sldLayoutMkLst>
            <pc:docMk/>
            <pc:sldMasterMk cId="4035948335" sldId="2147483784"/>
            <pc:sldLayoutMk cId="1910051687" sldId="2147483695"/>
          </pc:sldLayoutMkLst>
        </pc:sldLayoutChg>
        <pc:sldLayoutChg chg="del">
          <pc:chgData name="Winters, Amber" userId="389caf7d-7f00-408e-a4e9-0c8935e7778a" providerId="ADAL" clId="{5970121F-6392-4B48-BA35-2F37A28A4DC1}" dt="2024-02-16T15:19:35.327" v="7774" actId="2696"/>
          <pc:sldLayoutMkLst>
            <pc:docMk/>
            <pc:sldMasterMk cId="4035948335" sldId="2147483784"/>
            <pc:sldLayoutMk cId="3847996815" sldId="2147483696"/>
          </pc:sldLayoutMkLst>
        </pc:sldLayoutChg>
        <pc:sldLayoutChg chg="del">
          <pc:chgData name="Winters, Amber" userId="389caf7d-7f00-408e-a4e9-0c8935e7778a" providerId="ADAL" clId="{5970121F-6392-4B48-BA35-2F37A28A4DC1}" dt="2024-02-16T15:19:35.497" v="7775" actId="2696"/>
          <pc:sldLayoutMkLst>
            <pc:docMk/>
            <pc:sldMasterMk cId="4035948335" sldId="2147483784"/>
            <pc:sldLayoutMk cId="1191441161" sldId="2147483697"/>
          </pc:sldLayoutMkLst>
        </pc:sldLayoutChg>
        <pc:sldLayoutChg chg="del">
          <pc:chgData name="Winters, Amber" userId="389caf7d-7f00-408e-a4e9-0c8935e7778a" providerId="ADAL" clId="{5970121F-6392-4B48-BA35-2F37A28A4DC1}" dt="2024-02-16T15:19:35.888" v="7776" actId="2696"/>
          <pc:sldLayoutMkLst>
            <pc:docMk/>
            <pc:sldMasterMk cId="4035948335" sldId="2147483784"/>
            <pc:sldLayoutMk cId="410690633" sldId="2147483698"/>
          </pc:sldLayoutMkLst>
        </pc:sldLayoutChg>
        <pc:sldLayoutChg chg="del">
          <pc:chgData name="Winters, Amber" userId="389caf7d-7f00-408e-a4e9-0c8935e7778a" providerId="ADAL" clId="{5970121F-6392-4B48-BA35-2F37A28A4DC1}" dt="2024-02-16T15:19:36.029" v="7777" actId="2696"/>
          <pc:sldLayoutMkLst>
            <pc:docMk/>
            <pc:sldMasterMk cId="4035948335" sldId="2147483784"/>
            <pc:sldLayoutMk cId="1550545945" sldId="2147483699"/>
          </pc:sldLayoutMkLst>
        </pc:sldLayoutChg>
        <pc:sldLayoutChg chg="del">
          <pc:chgData name="Winters, Amber" userId="389caf7d-7f00-408e-a4e9-0c8935e7778a" providerId="ADAL" clId="{5970121F-6392-4B48-BA35-2F37A28A4DC1}" dt="2024-02-16T15:19:36.222" v="7778" actId="2696"/>
          <pc:sldLayoutMkLst>
            <pc:docMk/>
            <pc:sldMasterMk cId="4035948335" sldId="2147483784"/>
            <pc:sldLayoutMk cId="3196761527" sldId="2147483700"/>
          </pc:sldLayoutMkLst>
        </pc:sldLayoutChg>
        <pc:sldLayoutChg chg="del">
          <pc:chgData name="Winters, Amber" userId="389caf7d-7f00-408e-a4e9-0c8935e7778a" providerId="ADAL" clId="{5970121F-6392-4B48-BA35-2F37A28A4DC1}" dt="2024-02-16T15:19:36.823" v="7779" actId="2696"/>
          <pc:sldLayoutMkLst>
            <pc:docMk/>
            <pc:sldMasterMk cId="4035948335" sldId="2147483784"/>
            <pc:sldLayoutMk cId="3814450768" sldId="2147483701"/>
          </pc:sldLayoutMkLst>
        </pc:sldLayoutChg>
        <pc:sldLayoutChg chg="modSp del">
          <pc:chgData name="Winters, Amber" userId="389caf7d-7f00-408e-a4e9-0c8935e7778a" providerId="ADAL" clId="{5970121F-6392-4B48-BA35-2F37A28A4DC1}" dt="2024-02-16T15:19:36.839" v="7780" actId="2696"/>
          <pc:sldLayoutMkLst>
            <pc:docMk/>
            <pc:sldMasterMk cId="4035948335" sldId="2147483784"/>
            <pc:sldLayoutMk cId="88033183" sldId="2147483702"/>
          </pc:sldLayoutMkLst>
          <pc:spChg chg="mod">
            <ac:chgData name="Winters, Amber" userId="389caf7d-7f00-408e-a4e9-0c8935e7778a" providerId="ADAL" clId="{5970121F-6392-4B48-BA35-2F37A28A4DC1}" dt="2024-02-16T15:19:17.477" v="7737"/>
            <ac:spMkLst>
              <pc:docMk/>
              <pc:sldMasterMk cId="4035948335" sldId="2147483784"/>
              <pc:sldLayoutMk cId="88033183" sldId="2147483702"/>
              <ac:spMk id="2" creationId="{A5308676-4CEA-4C49-97ED-7EAF7F00543F}"/>
            </ac:spMkLst>
          </pc:spChg>
        </pc:sldLayoutChg>
        <pc:sldLayoutChg chg="modSp del">
          <pc:chgData name="Winters, Amber" userId="389caf7d-7f00-408e-a4e9-0c8935e7778a" providerId="ADAL" clId="{5970121F-6392-4B48-BA35-2F37A28A4DC1}" dt="2024-02-16T15:19:36.949" v="7781" actId="2696"/>
          <pc:sldLayoutMkLst>
            <pc:docMk/>
            <pc:sldMasterMk cId="4035948335" sldId="2147483784"/>
            <pc:sldLayoutMk cId="376516897" sldId="2147483703"/>
          </pc:sldLayoutMkLst>
          <pc:spChg chg="mod">
            <ac:chgData name="Winters, Amber" userId="389caf7d-7f00-408e-a4e9-0c8935e7778a" providerId="ADAL" clId="{5970121F-6392-4B48-BA35-2F37A28A4DC1}" dt="2024-02-16T15:19:17.477" v="7737"/>
            <ac:spMkLst>
              <pc:docMk/>
              <pc:sldMasterMk cId="4035948335" sldId="2147483784"/>
              <pc:sldLayoutMk cId="376516897" sldId="2147483703"/>
              <ac:spMk id="2" creationId="{F2B6A4CA-C783-4B6D-A3DE-A5D2D7B8F160}"/>
            </ac:spMkLst>
          </pc:spChg>
        </pc:sldLayoutChg>
        <pc:sldLayoutChg chg="del">
          <pc:chgData name="Winters, Amber" userId="389caf7d-7f00-408e-a4e9-0c8935e7778a" providerId="ADAL" clId="{5970121F-6392-4B48-BA35-2F37A28A4DC1}" dt="2024-02-16T15:19:37.138" v="7782" actId="2696"/>
          <pc:sldLayoutMkLst>
            <pc:docMk/>
            <pc:sldMasterMk cId="4035948335" sldId="2147483784"/>
            <pc:sldLayoutMk cId="3206459123" sldId="2147483704"/>
          </pc:sldLayoutMkLst>
        </pc:sldLayoutChg>
        <pc:sldLayoutChg chg="del">
          <pc:chgData name="Winters, Amber" userId="389caf7d-7f00-408e-a4e9-0c8935e7778a" providerId="ADAL" clId="{5970121F-6392-4B48-BA35-2F37A28A4DC1}" dt="2024-02-16T15:19:37.790" v="7783" actId="2696"/>
          <pc:sldLayoutMkLst>
            <pc:docMk/>
            <pc:sldMasterMk cId="4035948335" sldId="2147483784"/>
            <pc:sldLayoutMk cId="1043577829" sldId="2147483705"/>
          </pc:sldLayoutMkLst>
        </pc:sldLayoutChg>
        <pc:sldLayoutChg chg="del">
          <pc:chgData name="Winters, Amber" userId="389caf7d-7f00-408e-a4e9-0c8935e7778a" providerId="ADAL" clId="{5970121F-6392-4B48-BA35-2F37A28A4DC1}" dt="2024-02-16T15:19:37.805" v="7784" actId="2696"/>
          <pc:sldLayoutMkLst>
            <pc:docMk/>
            <pc:sldMasterMk cId="4035948335" sldId="2147483784"/>
            <pc:sldLayoutMk cId="644572419" sldId="2147483706"/>
          </pc:sldLayoutMkLst>
        </pc:sldLayoutChg>
        <pc:sldLayoutChg chg="del">
          <pc:chgData name="Winters, Amber" userId="389caf7d-7f00-408e-a4e9-0c8935e7778a" providerId="ADAL" clId="{5970121F-6392-4B48-BA35-2F37A28A4DC1}" dt="2024-02-16T15:19:37.821" v="7785" actId="2696"/>
          <pc:sldLayoutMkLst>
            <pc:docMk/>
            <pc:sldMasterMk cId="4035948335" sldId="2147483784"/>
            <pc:sldLayoutMk cId="3927308081" sldId="2147483707"/>
          </pc:sldLayoutMkLst>
        </pc:sldLayoutChg>
        <pc:sldLayoutChg chg="del">
          <pc:chgData name="Winters, Amber" userId="389caf7d-7f00-408e-a4e9-0c8935e7778a" providerId="ADAL" clId="{5970121F-6392-4B48-BA35-2F37A28A4DC1}" dt="2024-02-16T15:19:37.915" v="7786" actId="2696"/>
          <pc:sldLayoutMkLst>
            <pc:docMk/>
            <pc:sldMasterMk cId="4035948335" sldId="2147483784"/>
            <pc:sldLayoutMk cId="2452902794" sldId="2147483708"/>
          </pc:sldLayoutMkLst>
        </pc:sldLayoutChg>
        <pc:sldLayoutChg chg="del">
          <pc:chgData name="Winters, Amber" userId="389caf7d-7f00-408e-a4e9-0c8935e7778a" providerId="ADAL" clId="{5970121F-6392-4B48-BA35-2F37A28A4DC1}" dt="2024-02-16T15:19:38.149" v="7787" actId="2696"/>
          <pc:sldLayoutMkLst>
            <pc:docMk/>
            <pc:sldMasterMk cId="4035948335" sldId="2147483784"/>
            <pc:sldLayoutMk cId="3421108288" sldId="2147483709"/>
          </pc:sldLayoutMkLst>
        </pc:sldLayoutChg>
        <pc:sldLayoutChg chg="del">
          <pc:chgData name="Winters, Amber" userId="389caf7d-7f00-408e-a4e9-0c8935e7778a" providerId="ADAL" clId="{5970121F-6392-4B48-BA35-2F37A28A4DC1}" dt="2024-02-16T15:19:38.321" v="7788" actId="2696"/>
          <pc:sldLayoutMkLst>
            <pc:docMk/>
            <pc:sldMasterMk cId="4035948335" sldId="2147483784"/>
            <pc:sldLayoutMk cId="2557596627" sldId="2147483710"/>
          </pc:sldLayoutMkLst>
        </pc:sldLayoutChg>
        <pc:sldLayoutChg chg="del">
          <pc:chgData name="Winters, Amber" userId="389caf7d-7f00-408e-a4e9-0c8935e7778a" providerId="ADAL" clId="{5970121F-6392-4B48-BA35-2F37A28A4DC1}" dt="2024-02-16T15:19:38.505" v="7789" actId="2696"/>
          <pc:sldLayoutMkLst>
            <pc:docMk/>
            <pc:sldMasterMk cId="4035948335" sldId="2147483784"/>
            <pc:sldLayoutMk cId="3449230135" sldId="2147483711"/>
          </pc:sldLayoutMkLst>
        </pc:sldLayoutChg>
        <pc:sldLayoutChg chg="del">
          <pc:chgData name="Winters, Amber" userId="389caf7d-7f00-408e-a4e9-0c8935e7778a" providerId="ADAL" clId="{5970121F-6392-4B48-BA35-2F37A28A4DC1}" dt="2024-02-16T15:19:38.753" v="7790" actId="2696"/>
          <pc:sldLayoutMkLst>
            <pc:docMk/>
            <pc:sldMasterMk cId="4035948335" sldId="2147483784"/>
            <pc:sldLayoutMk cId="2453961608" sldId="2147483712"/>
          </pc:sldLayoutMkLst>
        </pc:sldLayoutChg>
        <pc:sldLayoutChg chg="del">
          <pc:chgData name="Winters, Amber" userId="389caf7d-7f00-408e-a4e9-0c8935e7778a" providerId="ADAL" clId="{5970121F-6392-4B48-BA35-2F37A28A4DC1}" dt="2024-02-16T15:19:38.933" v="7791" actId="2696"/>
          <pc:sldLayoutMkLst>
            <pc:docMk/>
            <pc:sldMasterMk cId="4035948335" sldId="2147483784"/>
            <pc:sldLayoutMk cId="3527324803" sldId="2147483713"/>
          </pc:sldLayoutMkLst>
        </pc:sldLayoutChg>
        <pc:sldLayoutChg chg="modSp del">
          <pc:chgData name="Winters, Amber" userId="389caf7d-7f00-408e-a4e9-0c8935e7778a" providerId="ADAL" clId="{5970121F-6392-4B48-BA35-2F37A28A4DC1}" dt="2024-02-16T15:19:39.136" v="7792" actId="2696"/>
          <pc:sldLayoutMkLst>
            <pc:docMk/>
            <pc:sldMasterMk cId="4035948335" sldId="2147483784"/>
            <pc:sldLayoutMk cId="3683502047" sldId="2147483714"/>
          </pc:sldLayoutMkLst>
          <pc:spChg chg="mod">
            <ac:chgData name="Winters, Amber" userId="389caf7d-7f00-408e-a4e9-0c8935e7778a" providerId="ADAL" clId="{5970121F-6392-4B48-BA35-2F37A28A4DC1}" dt="2024-02-16T15:19:17.477" v="7737"/>
            <ac:spMkLst>
              <pc:docMk/>
              <pc:sldMasterMk cId="4035948335" sldId="2147483784"/>
              <pc:sldLayoutMk cId="3683502047" sldId="2147483714"/>
              <ac:spMk id="2" creationId="{0EF664C6-00B9-4E3B-8EE8-9E3826A2047B}"/>
            </ac:spMkLst>
          </pc:spChg>
        </pc:sldLayoutChg>
        <pc:sldLayoutChg chg="modSp del">
          <pc:chgData name="Winters, Amber" userId="389caf7d-7f00-408e-a4e9-0c8935e7778a" providerId="ADAL" clId="{5970121F-6392-4B48-BA35-2F37A28A4DC1}" dt="2024-02-16T15:19:39.325" v="7793" actId="2696"/>
          <pc:sldLayoutMkLst>
            <pc:docMk/>
            <pc:sldMasterMk cId="4035948335" sldId="2147483784"/>
            <pc:sldLayoutMk cId="970215733" sldId="2147483715"/>
          </pc:sldLayoutMkLst>
          <pc:spChg chg="mod">
            <ac:chgData name="Winters, Amber" userId="389caf7d-7f00-408e-a4e9-0c8935e7778a" providerId="ADAL" clId="{5970121F-6392-4B48-BA35-2F37A28A4DC1}" dt="2024-02-16T15:19:17.477" v="7737"/>
            <ac:spMkLst>
              <pc:docMk/>
              <pc:sldMasterMk cId="4035948335" sldId="2147483784"/>
              <pc:sldLayoutMk cId="970215733" sldId="2147483715"/>
              <ac:spMk id="2" creationId="{DB928800-A27E-4262-B7FA-12C3CF635865}"/>
            </ac:spMkLst>
          </pc:spChg>
        </pc:sldLayoutChg>
        <pc:sldLayoutChg chg="modSp del">
          <pc:chgData name="Winters, Amber" userId="389caf7d-7f00-408e-a4e9-0c8935e7778a" providerId="ADAL" clId="{5970121F-6392-4B48-BA35-2F37A28A4DC1}" dt="2024-02-16T15:19:39.481" v="7794" actId="2696"/>
          <pc:sldLayoutMkLst>
            <pc:docMk/>
            <pc:sldMasterMk cId="4035948335" sldId="2147483784"/>
            <pc:sldLayoutMk cId="2733581123" sldId="2147483716"/>
          </pc:sldLayoutMkLst>
          <pc:spChg chg="mod">
            <ac:chgData name="Winters, Amber" userId="389caf7d-7f00-408e-a4e9-0c8935e7778a" providerId="ADAL" clId="{5970121F-6392-4B48-BA35-2F37A28A4DC1}" dt="2024-02-16T15:19:17.477" v="7737"/>
            <ac:spMkLst>
              <pc:docMk/>
              <pc:sldMasterMk cId="4035948335" sldId="2147483784"/>
              <pc:sldLayoutMk cId="2733581123" sldId="2147483716"/>
              <ac:spMk id="2" creationId="{B7F17F52-026E-4DF3-9CB0-535A7B1BA642}"/>
            </ac:spMkLst>
          </pc:spChg>
        </pc:sldLayoutChg>
        <pc:sldLayoutChg chg="modSp del">
          <pc:chgData name="Winters, Amber" userId="389caf7d-7f00-408e-a4e9-0c8935e7778a" providerId="ADAL" clId="{5970121F-6392-4B48-BA35-2F37A28A4DC1}" dt="2024-02-16T15:19:39.708" v="7795" actId="2696"/>
          <pc:sldLayoutMkLst>
            <pc:docMk/>
            <pc:sldMasterMk cId="4035948335" sldId="2147483784"/>
            <pc:sldLayoutMk cId="1932868583" sldId="2147483717"/>
          </pc:sldLayoutMkLst>
          <pc:spChg chg="mod">
            <ac:chgData name="Winters, Amber" userId="389caf7d-7f00-408e-a4e9-0c8935e7778a" providerId="ADAL" clId="{5970121F-6392-4B48-BA35-2F37A28A4DC1}" dt="2024-02-16T15:19:17.477" v="7737"/>
            <ac:spMkLst>
              <pc:docMk/>
              <pc:sldMasterMk cId="4035948335" sldId="2147483784"/>
              <pc:sldLayoutMk cId="1932868583" sldId="2147483717"/>
              <ac:spMk id="2" creationId="{1084C2CA-15A9-4297-8CB9-C2EFEA9EB76D}"/>
            </ac:spMkLst>
          </pc:spChg>
        </pc:sldLayoutChg>
        <pc:sldLayoutChg chg="modSp del">
          <pc:chgData name="Winters, Amber" userId="389caf7d-7f00-408e-a4e9-0c8935e7778a" providerId="ADAL" clId="{5970121F-6392-4B48-BA35-2F37A28A4DC1}" dt="2024-02-16T15:19:39.896" v="7796" actId="2696"/>
          <pc:sldLayoutMkLst>
            <pc:docMk/>
            <pc:sldMasterMk cId="4035948335" sldId="2147483784"/>
            <pc:sldLayoutMk cId="3853108494" sldId="2147483718"/>
          </pc:sldLayoutMkLst>
          <pc:spChg chg="mod">
            <ac:chgData name="Winters, Amber" userId="389caf7d-7f00-408e-a4e9-0c8935e7778a" providerId="ADAL" clId="{5970121F-6392-4B48-BA35-2F37A28A4DC1}" dt="2024-02-16T15:19:17.477" v="7737"/>
            <ac:spMkLst>
              <pc:docMk/>
              <pc:sldMasterMk cId="4035948335" sldId="2147483784"/>
              <pc:sldLayoutMk cId="3853108494" sldId="2147483718"/>
              <ac:spMk id="2" creationId="{47D24978-928E-4482-9E47-646FA473A434}"/>
            </ac:spMkLst>
          </pc:spChg>
        </pc:sldLayoutChg>
        <pc:sldLayoutChg chg="modSp del">
          <pc:chgData name="Winters, Amber" userId="389caf7d-7f00-408e-a4e9-0c8935e7778a" providerId="ADAL" clId="{5970121F-6392-4B48-BA35-2F37A28A4DC1}" dt="2024-02-16T15:19:40.116" v="7797" actId="2696"/>
          <pc:sldLayoutMkLst>
            <pc:docMk/>
            <pc:sldMasterMk cId="4035948335" sldId="2147483784"/>
            <pc:sldLayoutMk cId="2022654022" sldId="2147483719"/>
          </pc:sldLayoutMkLst>
          <pc:spChg chg="mod">
            <ac:chgData name="Winters, Amber" userId="389caf7d-7f00-408e-a4e9-0c8935e7778a" providerId="ADAL" clId="{5970121F-6392-4B48-BA35-2F37A28A4DC1}" dt="2024-02-16T15:19:17.477" v="7737"/>
            <ac:spMkLst>
              <pc:docMk/>
              <pc:sldMasterMk cId="4035948335" sldId="2147483784"/>
              <pc:sldLayoutMk cId="2022654022" sldId="2147483719"/>
              <ac:spMk id="3" creationId="{459EBF8F-BB3D-49C3-A219-DBA370C3359D}"/>
            </ac:spMkLst>
          </pc:spChg>
        </pc:sldLayoutChg>
        <pc:sldLayoutChg chg="modSp del">
          <pc:chgData name="Winters, Amber" userId="389caf7d-7f00-408e-a4e9-0c8935e7778a" providerId="ADAL" clId="{5970121F-6392-4B48-BA35-2F37A28A4DC1}" dt="2024-02-16T15:19:40.324" v="7798" actId="2696"/>
          <pc:sldLayoutMkLst>
            <pc:docMk/>
            <pc:sldMasterMk cId="4035948335" sldId="2147483784"/>
            <pc:sldLayoutMk cId="1326678217" sldId="2147483720"/>
          </pc:sldLayoutMkLst>
          <pc:spChg chg="mod">
            <ac:chgData name="Winters, Amber" userId="389caf7d-7f00-408e-a4e9-0c8935e7778a" providerId="ADAL" clId="{5970121F-6392-4B48-BA35-2F37A28A4DC1}" dt="2024-02-16T15:19:17.477" v="7737"/>
            <ac:spMkLst>
              <pc:docMk/>
              <pc:sldMasterMk cId="4035948335" sldId="2147483784"/>
              <pc:sldLayoutMk cId="1326678217" sldId="2147483720"/>
              <ac:spMk id="3" creationId="{072CBDFF-23E3-4697-958D-106F48357533}"/>
            </ac:spMkLst>
          </pc:spChg>
        </pc:sldLayoutChg>
        <pc:sldLayoutChg chg="modSp del">
          <pc:chgData name="Winters, Amber" userId="389caf7d-7f00-408e-a4e9-0c8935e7778a" providerId="ADAL" clId="{5970121F-6392-4B48-BA35-2F37A28A4DC1}" dt="2024-02-16T15:19:40.496" v="7799" actId="2696"/>
          <pc:sldLayoutMkLst>
            <pc:docMk/>
            <pc:sldMasterMk cId="4035948335" sldId="2147483784"/>
            <pc:sldLayoutMk cId="3577948200" sldId="2147483721"/>
          </pc:sldLayoutMkLst>
          <pc:spChg chg="mod">
            <ac:chgData name="Winters, Amber" userId="389caf7d-7f00-408e-a4e9-0c8935e7778a" providerId="ADAL" clId="{5970121F-6392-4B48-BA35-2F37A28A4DC1}" dt="2024-02-16T15:19:17.477" v="7737"/>
            <ac:spMkLst>
              <pc:docMk/>
              <pc:sldMasterMk cId="4035948335" sldId="2147483784"/>
              <pc:sldLayoutMk cId="3577948200" sldId="2147483721"/>
              <ac:spMk id="3" creationId="{8B5A460A-60CD-4663-AA9B-172A180C476D}"/>
            </ac:spMkLst>
          </pc:spChg>
        </pc:sldLayoutChg>
        <pc:sldLayoutChg chg="modSp del">
          <pc:chgData name="Winters, Amber" userId="389caf7d-7f00-408e-a4e9-0c8935e7778a" providerId="ADAL" clId="{5970121F-6392-4B48-BA35-2F37A28A4DC1}" dt="2024-02-16T15:19:40.684" v="7800" actId="2696"/>
          <pc:sldLayoutMkLst>
            <pc:docMk/>
            <pc:sldMasterMk cId="4035948335" sldId="2147483784"/>
            <pc:sldLayoutMk cId="613540881" sldId="2147483722"/>
          </pc:sldLayoutMkLst>
          <pc:spChg chg="mod">
            <ac:chgData name="Winters, Amber" userId="389caf7d-7f00-408e-a4e9-0c8935e7778a" providerId="ADAL" clId="{5970121F-6392-4B48-BA35-2F37A28A4DC1}" dt="2024-02-16T15:19:17.477" v="7737"/>
            <ac:spMkLst>
              <pc:docMk/>
              <pc:sldMasterMk cId="4035948335" sldId="2147483784"/>
              <pc:sldLayoutMk cId="613540881" sldId="2147483722"/>
              <ac:spMk id="3" creationId="{194E8007-A122-437B-8644-22D23B46A142}"/>
            </ac:spMkLst>
          </pc:spChg>
        </pc:sldLayoutChg>
        <pc:sldLayoutChg chg="modSp del">
          <pc:chgData name="Winters, Amber" userId="389caf7d-7f00-408e-a4e9-0c8935e7778a" providerId="ADAL" clId="{5970121F-6392-4B48-BA35-2F37A28A4DC1}" dt="2024-02-16T15:19:40.861" v="7801" actId="2696"/>
          <pc:sldLayoutMkLst>
            <pc:docMk/>
            <pc:sldMasterMk cId="4035948335" sldId="2147483784"/>
            <pc:sldLayoutMk cId="3859722669" sldId="2147483723"/>
          </pc:sldLayoutMkLst>
          <pc:spChg chg="mod">
            <ac:chgData name="Winters, Amber" userId="389caf7d-7f00-408e-a4e9-0c8935e7778a" providerId="ADAL" clId="{5970121F-6392-4B48-BA35-2F37A28A4DC1}" dt="2024-02-16T15:19:17.477" v="7737"/>
            <ac:spMkLst>
              <pc:docMk/>
              <pc:sldMasterMk cId="4035948335" sldId="2147483784"/>
              <pc:sldLayoutMk cId="3859722669" sldId="2147483723"/>
              <ac:spMk id="3" creationId="{4B90815F-AE7F-433A-AD29-40F61D968983}"/>
            </ac:spMkLst>
          </pc:spChg>
        </pc:sldLayoutChg>
        <pc:sldLayoutChg chg="modSp del">
          <pc:chgData name="Winters, Amber" userId="389caf7d-7f00-408e-a4e9-0c8935e7778a" providerId="ADAL" clId="{5970121F-6392-4B48-BA35-2F37A28A4DC1}" dt="2024-02-16T15:19:41.049" v="7802" actId="2696"/>
          <pc:sldLayoutMkLst>
            <pc:docMk/>
            <pc:sldMasterMk cId="4035948335" sldId="2147483784"/>
            <pc:sldLayoutMk cId="1333760809" sldId="2147483724"/>
          </pc:sldLayoutMkLst>
          <pc:spChg chg="mod">
            <ac:chgData name="Winters, Amber" userId="389caf7d-7f00-408e-a4e9-0c8935e7778a" providerId="ADAL" clId="{5970121F-6392-4B48-BA35-2F37A28A4DC1}" dt="2024-02-16T15:19:17.477" v="7737"/>
            <ac:spMkLst>
              <pc:docMk/>
              <pc:sldMasterMk cId="4035948335" sldId="2147483784"/>
              <pc:sldLayoutMk cId="1333760809" sldId="2147483724"/>
              <ac:spMk id="2" creationId="{3093E5C3-C949-42E2-BC0F-5E8E7DECDCE4}"/>
            </ac:spMkLst>
          </pc:spChg>
        </pc:sldLayoutChg>
        <pc:sldLayoutChg chg="modSp del">
          <pc:chgData name="Winters, Amber" userId="389caf7d-7f00-408e-a4e9-0c8935e7778a" providerId="ADAL" clId="{5970121F-6392-4B48-BA35-2F37A28A4DC1}" dt="2024-02-16T15:19:41.305" v="7803" actId="2696"/>
          <pc:sldLayoutMkLst>
            <pc:docMk/>
            <pc:sldMasterMk cId="4035948335" sldId="2147483784"/>
            <pc:sldLayoutMk cId="2333653528" sldId="2147483725"/>
          </pc:sldLayoutMkLst>
          <pc:spChg chg="mod">
            <ac:chgData name="Winters, Amber" userId="389caf7d-7f00-408e-a4e9-0c8935e7778a" providerId="ADAL" clId="{5970121F-6392-4B48-BA35-2F37A28A4DC1}" dt="2024-02-16T15:19:17.477" v="7737"/>
            <ac:spMkLst>
              <pc:docMk/>
              <pc:sldMasterMk cId="4035948335" sldId="2147483784"/>
              <pc:sldLayoutMk cId="2333653528" sldId="2147483725"/>
              <ac:spMk id="2" creationId="{905254D6-BA7B-4B30-ACC9-6540EAF800DF}"/>
            </ac:spMkLst>
          </pc:spChg>
        </pc:sldLayoutChg>
        <pc:sldLayoutChg chg="modSp del">
          <pc:chgData name="Winters, Amber" userId="389caf7d-7f00-408e-a4e9-0c8935e7778a" providerId="ADAL" clId="{5970121F-6392-4B48-BA35-2F37A28A4DC1}" dt="2024-02-16T15:19:41.492" v="7804" actId="2696"/>
          <pc:sldLayoutMkLst>
            <pc:docMk/>
            <pc:sldMasterMk cId="4035948335" sldId="2147483784"/>
            <pc:sldLayoutMk cId="1803756385" sldId="2147483726"/>
          </pc:sldLayoutMkLst>
          <pc:spChg chg="mod">
            <ac:chgData name="Winters, Amber" userId="389caf7d-7f00-408e-a4e9-0c8935e7778a" providerId="ADAL" clId="{5970121F-6392-4B48-BA35-2F37A28A4DC1}" dt="2024-02-16T15:19:17.477" v="7737"/>
            <ac:spMkLst>
              <pc:docMk/>
              <pc:sldMasterMk cId="4035948335" sldId="2147483784"/>
              <pc:sldLayoutMk cId="1803756385" sldId="2147483726"/>
              <ac:spMk id="2" creationId="{F2B6A4CA-C783-4B6D-A3DE-A5D2D7B8F160}"/>
            </ac:spMkLst>
          </pc:spChg>
        </pc:sldLayoutChg>
        <pc:sldLayoutChg chg="modSp del">
          <pc:chgData name="Winters, Amber" userId="389caf7d-7f00-408e-a4e9-0c8935e7778a" providerId="ADAL" clId="{5970121F-6392-4B48-BA35-2F37A28A4DC1}" dt="2024-02-16T15:19:41.695" v="7805" actId="2696"/>
          <pc:sldLayoutMkLst>
            <pc:docMk/>
            <pc:sldMasterMk cId="4035948335" sldId="2147483784"/>
            <pc:sldLayoutMk cId="2932587355" sldId="2147483727"/>
          </pc:sldLayoutMkLst>
          <pc:spChg chg="mod">
            <ac:chgData name="Winters, Amber" userId="389caf7d-7f00-408e-a4e9-0c8935e7778a" providerId="ADAL" clId="{5970121F-6392-4B48-BA35-2F37A28A4DC1}" dt="2024-02-16T15:19:17.477" v="7737"/>
            <ac:spMkLst>
              <pc:docMk/>
              <pc:sldMasterMk cId="4035948335" sldId="2147483784"/>
              <pc:sldLayoutMk cId="2932587355" sldId="2147483727"/>
              <ac:spMk id="2" creationId="{F2B6A4CA-C783-4B6D-A3DE-A5D2D7B8F160}"/>
            </ac:spMkLst>
          </pc:spChg>
        </pc:sldLayoutChg>
        <pc:sldLayoutChg chg="modSp del">
          <pc:chgData name="Winters, Amber" userId="389caf7d-7f00-408e-a4e9-0c8935e7778a" providerId="ADAL" clId="{5970121F-6392-4B48-BA35-2F37A28A4DC1}" dt="2024-02-16T15:19:41.868" v="7806" actId="2696"/>
          <pc:sldLayoutMkLst>
            <pc:docMk/>
            <pc:sldMasterMk cId="4035948335" sldId="2147483784"/>
            <pc:sldLayoutMk cId="2649080286" sldId="2147483728"/>
          </pc:sldLayoutMkLst>
          <pc:spChg chg="mod">
            <ac:chgData name="Winters, Amber" userId="389caf7d-7f00-408e-a4e9-0c8935e7778a" providerId="ADAL" clId="{5970121F-6392-4B48-BA35-2F37A28A4DC1}" dt="2024-02-16T15:19:17.477" v="7737"/>
            <ac:spMkLst>
              <pc:docMk/>
              <pc:sldMasterMk cId="4035948335" sldId="2147483784"/>
              <pc:sldLayoutMk cId="2649080286" sldId="2147483728"/>
              <ac:spMk id="2" creationId="{F2B6A4CA-C783-4B6D-A3DE-A5D2D7B8F160}"/>
            </ac:spMkLst>
          </pc:spChg>
        </pc:sldLayoutChg>
        <pc:sldLayoutChg chg="modSp del">
          <pc:chgData name="Winters, Amber" userId="389caf7d-7f00-408e-a4e9-0c8935e7778a" providerId="ADAL" clId="{5970121F-6392-4B48-BA35-2F37A28A4DC1}" dt="2024-02-16T15:19:42.071" v="7807" actId="2696"/>
          <pc:sldLayoutMkLst>
            <pc:docMk/>
            <pc:sldMasterMk cId="4035948335" sldId="2147483784"/>
            <pc:sldLayoutMk cId="2892461417" sldId="2147483729"/>
          </pc:sldLayoutMkLst>
          <pc:spChg chg="mod">
            <ac:chgData name="Winters, Amber" userId="389caf7d-7f00-408e-a4e9-0c8935e7778a" providerId="ADAL" clId="{5970121F-6392-4B48-BA35-2F37A28A4DC1}" dt="2024-02-16T15:19:17.477" v="7737"/>
            <ac:spMkLst>
              <pc:docMk/>
              <pc:sldMasterMk cId="4035948335" sldId="2147483784"/>
              <pc:sldLayoutMk cId="2892461417" sldId="2147483729"/>
              <ac:spMk id="2" creationId="{F2B6A4CA-C783-4B6D-A3DE-A5D2D7B8F160}"/>
            </ac:spMkLst>
          </pc:spChg>
        </pc:sldLayoutChg>
        <pc:sldLayoutChg chg="modSp del">
          <pc:chgData name="Winters, Amber" userId="389caf7d-7f00-408e-a4e9-0c8935e7778a" providerId="ADAL" clId="{5970121F-6392-4B48-BA35-2F37A28A4DC1}" dt="2024-02-16T15:19:42.244" v="7808" actId="2696"/>
          <pc:sldLayoutMkLst>
            <pc:docMk/>
            <pc:sldMasterMk cId="4035948335" sldId="2147483784"/>
            <pc:sldLayoutMk cId="1196888371" sldId="2147483730"/>
          </pc:sldLayoutMkLst>
          <pc:spChg chg="mod">
            <ac:chgData name="Winters, Amber" userId="389caf7d-7f00-408e-a4e9-0c8935e7778a" providerId="ADAL" clId="{5970121F-6392-4B48-BA35-2F37A28A4DC1}" dt="2024-02-16T15:19:17.477" v="7737"/>
            <ac:spMkLst>
              <pc:docMk/>
              <pc:sldMasterMk cId="4035948335" sldId="2147483784"/>
              <pc:sldLayoutMk cId="1196888371" sldId="2147483730"/>
              <ac:spMk id="2" creationId="{F2B6A4CA-C783-4B6D-A3DE-A5D2D7B8F160}"/>
            </ac:spMkLst>
          </pc:spChg>
        </pc:sldLayoutChg>
        <pc:sldLayoutChg chg="modSp del">
          <pc:chgData name="Winters, Amber" userId="389caf7d-7f00-408e-a4e9-0c8935e7778a" providerId="ADAL" clId="{5970121F-6392-4B48-BA35-2F37A28A4DC1}" dt="2024-02-16T15:19:42.447" v="7809" actId="2696"/>
          <pc:sldLayoutMkLst>
            <pc:docMk/>
            <pc:sldMasterMk cId="4035948335" sldId="2147483784"/>
            <pc:sldLayoutMk cId="3954592008" sldId="2147483731"/>
          </pc:sldLayoutMkLst>
          <pc:spChg chg="mod">
            <ac:chgData name="Winters, Amber" userId="389caf7d-7f00-408e-a4e9-0c8935e7778a" providerId="ADAL" clId="{5970121F-6392-4B48-BA35-2F37A28A4DC1}" dt="2024-02-16T15:19:17.477" v="7737"/>
            <ac:spMkLst>
              <pc:docMk/>
              <pc:sldMasterMk cId="4035948335" sldId="2147483784"/>
              <pc:sldLayoutMk cId="3954592008" sldId="2147483731"/>
              <ac:spMk id="2" creationId="{F2B6A4CA-C783-4B6D-A3DE-A5D2D7B8F160}"/>
            </ac:spMkLst>
          </pc:spChg>
        </pc:sldLayoutChg>
        <pc:sldLayoutChg chg="modSp del">
          <pc:chgData name="Winters, Amber" userId="389caf7d-7f00-408e-a4e9-0c8935e7778a" providerId="ADAL" clId="{5970121F-6392-4B48-BA35-2F37A28A4DC1}" dt="2024-02-16T15:19:42.642" v="7810" actId="2696"/>
          <pc:sldLayoutMkLst>
            <pc:docMk/>
            <pc:sldMasterMk cId="4035948335" sldId="2147483784"/>
            <pc:sldLayoutMk cId="3633906627" sldId="2147483732"/>
          </pc:sldLayoutMkLst>
          <pc:spChg chg="mod">
            <ac:chgData name="Winters, Amber" userId="389caf7d-7f00-408e-a4e9-0c8935e7778a" providerId="ADAL" clId="{5970121F-6392-4B48-BA35-2F37A28A4DC1}" dt="2024-02-16T15:19:17.477" v="7737"/>
            <ac:spMkLst>
              <pc:docMk/>
              <pc:sldMasterMk cId="4035948335" sldId="2147483784"/>
              <pc:sldLayoutMk cId="3633906627" sldId="2147483732"/>
              <ac:spMk id="2" creationId="{F2B6A4CA-C783-4B6D-A3DE-A5D2D7B8F160}"/>
            </ac:spMkLst>
          </pc:spChg>
        </pc:sldLayoutChg>
        <pc:sldLayoutChg chg="modSp del">
          <pc:chgData name="Winters, Amber" userId="389caf7d-7f00-408e-a4e9-0c8935e7778a" providerId="ADAL" clId="{5970121F-6392-4B48-BA35-2F37A28A4DC1}" dt="2024-02-16T15:19:42.846" v="7811" actId="2696"/>
          <pc:sldLayoutMkLst>
            <pc:docMk/>
            <pc:sldMasterMk cId="4035948335" sldId="2147483784"/>
            <pc:sldLayoutMk cId="873385198" sldId="2147483733"/>
          </pc:sldLayoutMkLst>
          <pc:spChg chg="mod">
            <ac:chgData name="Winters, Amber" userId="389caf7d-7f00-408e-a4e9-0c8935e7778a" providerId="ADAL" clId="{5970121F-6392-4B48-BA35-2F37A28A4DC1}" dt="2024-02-16T15:19:17.477" v="7737"/>
            <ac:spMkLst>
              <pc:docMk/>
              <pc:sldMasterMk cId="4035948335" sldId="2147483784"/>
              <pc:sldLayoutMk cId="873385198" sldId="2147483733"/>
              <ac:spMk id="2" creationId="{F2B6A4CA-C783-4B6D-A3DE-A5D2D7B8F160}"/>
            </ac:spMkLst>
          </pc:spChg>
        </pc:sldLayoutChg>
        <pc:sldLayoutChg chg="modSp del">
          <pc:chgData name="Winters, Amber" userId="389caf7d-7f00-408e-a4e9-0c8935e7778a" providerId="ADAL" clId="{5970121F-6392-4B48-BA35-2F37A28A4DC1}" dt="2024-02-16T15:19:43.024" v="7812" actId="2696"/>
          <pc:sldLayoutMkLst>
            <pc:docMk/>
            <pc:sldMasterMk cId="4035948335" sldId="2147483784"/>
            <pc:sldLayoutMk cId="1179424543" sldId="2147483734"/>
          </pc:sldLayoutMkLst>
          <pc:spChg chg="mod">
            <ac:chgData name="Winters, Amber" userId="389caf7d-7f00-408e-a4e9-0c8935e7778a" providerId="ADAL" clId="{5970121F-6392-4B48-BA35-2F37A28A4DC1}" dt="2024-02-16T15:19:17.477" v="7737"/>
            <ac:spMkLst>
              <pc:docMk/>
              <pc:sldMasterMk cId="4035948335" sldId="2147483784"/>
              <pc:sldLayoutMk cId="1179424543" sldId="2147483734"/>
              <ac:spMk id="2" creationId="{F2B6A4CA-C783-4B6D-A3DE-A5D2D7B8F160}"/>
            </ac:spMkLst>
          </pc:spChg>
        </pc:sldLayoutChg>
        <pc:sldLayoutChg chg="modSp del">
          <pc:chgData name="Winters, Amber" userId="389caf7d-7f00-408e-a4e9-0c8935e7778a" providerId="ADAL" clId="{5970121F-6392-4B48-BA35-2F37A28A4DC1}" dt="2024-02-16T15:19:43.212" v="7813" actId="2696"/>
          <pc:sldLayoutMkLst>
            <pc:docMk/>
            <pc:sldMasterMk cId="4035948335" sldId="2147483784"/>
            <pc:sldLayoutMk cId="2092166266" sldId="2147483735"/>
          </pc:sldLayoutMkLst>
          <pc:spChg chg="mod">
            <ac:chgData name="Winters, Amber" userId="389caf7d-7f00-408e-a4e9-0c8935e7778a" providerId="ADAL" clId="{5970121F-6392-4B48-BA35-2F37A28A4DC1}" dt="2024-02-16T15:19:17.477" v="7737"/>
            <ac:spMkLst>
              <pc:docMk/>
              <pc:sldMasterMk cId="4035948335" sldId="2147483784"/>
              <pc:sldLayoutMk cId="2092166266" sldId="2147483735"/>
              <ac:spMk id="2" creationId="{BE508080-7706-453F-964B-7491E76DD238}"/>
            </ac:spMkLst>
          </pc:spChg>
        </pc:sldLayoutChg>
        <pc:sldLayoutChg chg="del">
          <pc:chgData name="Winters, Amber" userId="389caf7d-7f00-408e-a4e9-0c8935e7778a" providerId="ADAL" clId="{5970121F-6392-4B48-BA35-2F37A28A4DC1}" dt="2024-02-16T15:19:43.415" v="7814" actId="2696"/>
          <pc:sldLayoutMkLst>
            <pc:docMk/>
            <pc:sldMasterMk cId="4035948335" sldId="2147483784"/>
            <pc:sldLayoutMk cId="79002218" sldId="2147483736"/>
          </pc:sldLayoutMkLst>
        </pc:sldLayoutChg>
        <pc:sldLayoutChg chg="del">
          <pc:chgData name="Winters, Amber" userId="389caf7d-7f00-408e-a4e9-0c8935e7778a" providerId="ADAL" clId="{5970121F-6392-4B48-BA35-2F37A28A4DC1}" dt="2024-02-16T15:19:43.603" v="7815" actId="2696"/>
          <pc:sldLayoutMkLst>
            <pc:docMk/>
            <pc:sldMasterMk cId="4035948335" sldId="2147483784"/>
            <pc:sldLayoutMk cId="3678973221" sldId="2147483737"/>
          </pc:sldLayoutMkLst>
        </pc:sldLayoutChg>
        <pc:sldLayoutChg chg="modSp del">
          <pc:chgData name="Winters, Amber" userId="389caf7d-7f00-408e-a4e9-0c8935e7778a" providerId="ADAL" clId="{5970121F-6392-4B48-BA35-2F37A28A4DC1}" dt="2024-02-16T15:19:43.806" v="7816" actId="2696"/>
          <pc:sldLayoutMkLst>
            <pc:docMk/>
            <pc:sldMasterMk cId="4035948335" sldId="2147483784"/>
            <pc:sldLayoutMk cId="3226198743" sldId="2147483738"/>
          </pc:sldLayoutMkLst>
          <pc:spChg chg="mod">
            <ac:chgData name="Winters, Amber" userId="389caf7d-7f00-408e-a4e9-0c8935e7778a" providerId="ADAL" clId="{5970121F-6392-4B48-BA35-2F37A28A4DC1}" dt="2024-02-16T15:19:17.477" v="7737"/>
            <ac:spMkLst>
              <pc:docMk/>
              <pc:sldMasterMk cId="4035948335" sldId="2147483784"/>
              <pc:sldLayoutMk cId="3226198743" sldId="2147483738"/>
              <ac:spMk id="2" creationId="{4ACB79FB-7761-4F02-A7F0-4D85C329F31D}"/>
            </ac:spMkLst>
          </pc:spChg>
        </pc:sldLayoutChg>
        <pc:sldLayoutChg chg="modSp del">
          <pc:chgData name="Winters, Amber" userId="389caf7d-7f00-408e-a4e9-0c8935e7778a" providerId="ADAL" clId="{5970121F-6392-4B48-BA35-2F37A28A4DC1}" dt="2024-02-16T15:19:44.027" v="7817" actId="2696"/>
          <pc:sldLayoutMkLst>
            <pc:docMk/>
            <pc:sldMasterMk cId="4035948335" sldId="2147483784"/>
            <pc:sldLayoutMk cId="595948514" sldId="2147483739"/>
          </pc:sldLayoutMkLst>
          <pc:spChg chg="mod">
            <ac:chgData name="Winters, Amber" userId="389caf7d-7f00-408e-a4e9-0c8935e7778a" providerId="ADAL" clId="{5970121F-6392-4B48-BA35-2F37A28A4DC1}" dt="2024-02-16T15:19:17.477" v="7737"/>
            <ac:spMkLst>
              <pc:docMk/>
              <pc:sldMasterMk cId="4035948335" sldId="2147483784"/>
              <pc:sldLayoutMk cId="595948514" sldId="2147483739"/>
              <ac:spMk id="3" creationId="{210496A7-02FD-4FA8-AC32-A38CC054EF1C}"/>
            </ac:spMkLst>
          </pc:spChg>
        </pc:sldLayoutChg>
        <pc:sldLayoutChg chg="modSp del">
          <pc:chgData name="Winters, Amber" userId="389caf7d-7f00-408e-a4e9-0c8935e7778a" providerId="ADAL" clId="{5970121F-6392-4B48-BA35-2F37A28A4DC1}" dt="2024-02-16T15:19:44.247" v="7818" actId="2696"/>
          <pc:sldLayoutMkLst>
            <pc:docMk/>
            <pc:sldMasterMk cId="4035948335" sldId="2147483784"/>
            <pc:sldLayoutMk cId="3983446387" sldId="2147483740"/>
          </pc:sldLayoutMkLst>
          <pc:spChg chg="mod">
            <ac:chgData name="Winters, Amber" userId="389caf7d-7f00-408e-a4e9-0c8935e7778a" providerId="ADAL" clId="{5970121F-6392-4B48-BA35-2F37A28A4DC1}" dt="2024-02-16T15:19:17.477" v="7737"/>
            <ac:spMkLst>
              <pc:docMk/>
              <pc:sldMasterMk cId="4035948335" sldId="2147483784"/>
              <pc:sldLayoutMk cId="3983446387" sldId="2147483740"/>
              <ac:spMk id="2" creationId="{9067E8F3-2425-448E-8087-1582F40038BE}"/>
            </ac:spMkLst>
          </pc:spChg>
        </pc:sldLayoutChg>
        <pc:sldLayoutChg chg="modSp del">
          <pc:chgData name="Winters, Amber" userId="389caf7d-7f00-408e-a4e9-0c8935e7778a" providerId="ADAL" clId="{5970121F-6392-4B48-BA35-2F37A28A4DC1}" dt="2024-02-16T15:19:44.450" v="7819" actId="2696"/>
          <pc:sldLayoutMkLst>
            <pc:docMk/>
            <pc:sldMasterMk cId="4035948335" sldId="2147483784"/>
            <pc:sldLayoutMk cId="1480206805" sldId="2147483741"/>
          </pc:sldLayoutMkLst>
          <pc:spChg chg="mod">
            <ac:chgData name="Winters, Amber" userId="389caf7d-7f00-408e-a4e9-0c8935e7778a" providerId="ADAL" clId="{5970121F-6392-4B48-BA35-2F37A28A4DC1}" dt="2024-02-16T15:19:17.477" v="7737"/>
            <ac:spMkLst>
              <pc:docMk/>
              <pc:sldMasterMk cId="4035948335" sldId="2147483784"/>
              <pc:sldLayoutMk cId="1480206805" sldId="2147483741"/>
              <ac:spMk id="2" creationId="{B94931A3-0102-485B-9375-063648C27252}"/>
            </ac:spMkLst>
          </pc:spChg>
        </pc:sldLayoutChg>
        <pc:sldLayoutChg chg="modSp del">
          <pc:chgData name="Winters, Amber" userId="389caf7d-7f00-408e-a4e9-0c8935e7778a" providerId="ADAL" clId="{5970121F-6392-4B48-BA35-2F37A28A4DC1}" dt="2024-02-16T15:19:44.638" v="7820" actId="2696"/>
          <pc:sldLayoutMkLst>
            <pc:docMk/>
            <pc:sldMasterMk cId="4035948335" sldId="2147483784"/>
            <pc:sldLayoutMk cId="1614890930" sldId="2147483742"/>
          </pc:sldLayoutMkLst>
          <pc:spChg chg="mod">
            <ac:chgData name="Winters, Amber" userId="389caf7d-7f00-408e-a4e9-0c8935e7778a" providerId="ADAL" clId="{5970121F-6392-4B48-BA35-2F37A28A4DC1}" dt="2024-02-16T15:19:17.477" v="7737"/>
            <ac:spMkLst>
              <pc:docMk/>
              <pc:sldMasterMk cId="4035948335" sldId="2147483784"/>
              <pc:sldLayoutMk cId="1614890930" sldId="2147483742"/>
              <ac:spMk id="2" creationId="{685FB9F8-FF60-4251-A3B0-08E01154486D}"/>
            </ac:spMkLst>
          </pc:spChg>
        </pc:sldLayoutChg>
        <pc:sldLayoutChg chg="modSp del">
          <pc:chgData name="Winters, Amber" userId="389caf7d-7f00-408e-a4e9-0c8935e7778a" providerId="ADAL" clId="{5970121F-6392-4B48-BA35-2F37A28A4DC1}" dt="2024-02-16T15:19:44.857" v="7821" actId="2696"/>
          <pc:sldLayoutMkLst>
            <pc:docMk/>
            <pc:sldMasterMk cId="4035948335" sldId="2147483784"/>
            <pc:sldLayoutMk cId="1460210953" sldId="2147483743"/>
          </pc:sldLayoutMkLst>
          <pc:spChg chg="mod">
            <ac:chgData name="Winters, Amber" userId="389caf7d-7f00-408e-a4e9-0c8935e7778a" providerId="ADAL" clId="{5970121F-6392-4B48-BA35-2F37A28A4DC1}" dt="2024-02-16T15:19:17.477" v="7737"/>
            <ac:spMkLst>
              <pc:docMk/>
              <pc:sldMasterMk cId="4035948335" sldId="2147483784"/>
              <pc:sldLayoutMk cId="1460210953" sldId="2147483743"/>
              <ac:spMk id="2" creationId="{FDED54CD-A028-4040-97CD-8546409C8639}"/>
            </ac:spMkLst>
          </pc:spChg>
        </pc:sldLayoutChg>
        <pc:sldLayoutChg chg="del">
          <pc:chgData name="Winters, Amber" userId="389caf7d-7f00-408e-a4e9-0c8935e7778a" providerId="ADAL" clId="{5970121F-6392-4B48-BA35-2F37A28A4DC1}" dt="2024-02-16T15:19:45.013" v="7822" actId="2696"/>
          <pc:sldLayoutMkLst>
            <pc:docMk/>
            <pc:sldMasterMk cId="4035948335" sldId="2147483784"/>
            <pc:sldLayoutMk cId="1481117251" sldId="2147483744"/>
          </pc:sldLayoutMkLst>
        </pc:sldLayoutChg>
        <pc:sldLayoutChg chg="del">
          <pc:chgData name="Winters, Amber" userId="389caf7d-7f00-408e-a4e9-0c8935e7778a" providerId="ADAL" clId="{5970121F-6392-4B48-BA35-2F37A28A4DC1}" dt="2024-02-16T15:19:45.217" v="7823" actId="2696"/>
          <pc:sldLayoutMkLst>
            <pc:docMk/>
            <pc:sldMasterMk cId="4035948335" sldId="2147483784"/>
            <pc:sldLayoutMk cId="2190705490" sldId="2147483745"/>
          </pc:sldLayoutMkLst>
        </pc:sldLayoutChg>
        <pc:sldLayoutChg chg="del">
          <pc:chgData name="Winters, Amber" userId="389caf7d-7f00-408e-a4e9-0c8935e7778a" providerId="ADAL" clId="{5970121F-6392-4B48-BA35-2F37A28A4DC1}" dt="2024-02-16T15:19:45.404" v="7824" actId="2696"/>
          <pc:sldLayoutMkLst>
            <pc:docMk/>
            <pc:sldMasterMk cId="4035948335" sldId="2147483784"/>
            <pc:sldLayoutMk cId="1581121061" sldId="2147483746"/>
          </pc:sldLayoutMkLst>
        </pc:sldLayoutChg>
        <pc:sldLayoutChg chg="del">
          <pc:chgData name="Winters, Amber" userId="389caf7d-7f00-408e-a4e9-0c8935e7778a" providerId="ADAL" clId="{5970121F-6392-4B48-BA35-2F37A28A4DC1}" dt="2024-02-16T15:19:45.608" v="7825" actId="2696"/>
          <pc:sldLayoutMkLst>
            <pc:docMk/>
            <pc:sldMasterMk cId="4035948335" sldId="2147483784"/>
            <pc:sldLayoutMk cId="3063855332" sldId="2147483747"/>
          </pc:sldLayoutMkLst>
        </pc:sldLayoutChg>
        <pc:sldLayoutChg chg="del">
          <pc:chgData name="Winters, Amber" userId="389caf7d-7f00-408e-a4e9-0c8935e7778a" providerId="ADAL" clId="{5970121F-6392-4B48-BA35-2F37A28A4DC1}" dt="2024-02-16T15:19:45.816" v="7826" actId="2696"/>
          <pc:sldLayoutMkLst>
            <pc:docMk/>
            <pc:sldMasterMk cId="4035948335" sldId="2147483784"/>
            <pc:sldLayoutMk cId="111592946" sldId="2147483748"/>
          </pc:sldLayoutMkLst>
        </pc:sldLayoutChg>
        <pc:sldLayoutChg chg="del">
          <pc:chgData name="Winters, Amber" userId="389caf7d-7f00-408e-a4e9-0c8935e7778a" providerId="ADAL" clId="{5970121F-6392-4B48-BA35-2F37A28A4DC1}" dt="2024-02-16T15:19:46.004" v="7827" actId="2696"/>
          <pc:sldLayoutMkLst>
            <pc:docMk/>
            <pc:sldMasterMk cId="4035948335" sldId="2147483784"/>
            <pc:sldLayoutMk cId="3610290620" sldId="2147483749"/>
          </pc:sldLayoutMkLst>
        </pc:sldLayoutChg>
        <pc:sldLayoutChg chg="del">
          <pc:chgData name="Winters, Amber" userId="389caf7d-7f00-408e-a4e9-0c8935e7778a" providerId="ADAL" clId="{5970121F-6392-4B48-BA35-2F37A28A4DC1}" dt="2024-02-16T15:19:46.223" v="7828" actId="2696"/>
          <pc:sldLayoutMkLst>
            <pc:docMk/>
            <pc:sldMasterMk cId="4035948335" sldId="2147483784"/>
            <pc:sldLayoutMk cId="61925572" sldId="2147483750"/>
          </pc:sldLayoutMkLst>
        </pc:sldLayoutChg>
        <pc:sldLayoutChg chg="del">
          <pc:chgData name="Winters, Amber" userId="389caf7d-7f00-408e-a4e9-0c8935e7778a" providerId="ADAL" clId="{5970121F-6392-4B48-BA35-2F37A28A4DC1}" dt="2024-02-16T15:19:46.426" v="7829" actId="2696"/>
          <pc:sldLayoutMkLst>
            <pc:docMk/>
            <pc:sldMasterMk cId="4035948335" sldId="2147483784"/>
            <pc:sldLayoutMk cId="794208796" sldId="2147483751"/>
          </pc:sldLayoutMkLst>
        </pc:sldLayoutChg>
        <pc:sldLayoutChg chg="del">
          <pc:chgData name="Winters, Amber" userId="389caf7d-7f00-408e-a4e9-0c8935e7778a" providerId="ADAL" clId="{5970121F-6392-4B48-BA35-2F37A28A4DC1}" dt="2024-02-16T15:19:46.645" v="7830" actId="2696"/>
          <pc:sldLayoutMkLst>
            <pc:docMk/>
            <pc:sldMasterMk cId="4035948335" sldId="2147483784"/>
            <pc:sldLayoutMk cId="3602909030" sldId="2147483752"/>
          </pc:sldLayoutMkLst>
        </pc:sldLayoutChg>
        <pc:sldLayoutChg chg="del">
          <pc:chgData name="Winters, Amber" userId="389caf7d-7f00-408e-a4e9-0c8935e7778a" providerId="ADAL" clId="{5970121F-6392-4B48-BA35-2F37A28A4DC1}" dt="2024-02-16T15:19:46.848" v="7831" actId="2696"/>
          <pc:sldLayoutMkLst>
            <pc:docMk/>
            <pc:sldMasterMk cId="4035948335" sldId="2147483784"/>
            <pc:sldLayoutMk cId="2990975759" sldId="2147483753"/>
          </pc:sldLayoutMkLst>
        </pc:sldLayoutChg>
        <pc:sldLayoutChg chg="del">
          <pc:chgData name="Winters, Amber" userId="389caf7d-7f00-408e-a4e9-0c8935e7778a" providerId="ADAL" clId="{5970121F-6392-4B48-BA35-2F37A28A4DC1}" dt="2024-02-16T15:19:47.051" v="7832" actId="2696"/>
          <pc:sldLayoutMkLst>
            <pc:docMk/>
            <pc:sldMasterMk cId="4035948335" sldId="2147483784"/>
            <pc:sldLayoutMk cId="3247201031" sldId="2147483754"/>
          </pc:sldLayoutMkLst>
        </pc:sldLayoutChg>
        <pc:sldLayoutChg chg="del">
          <pc:chgData name="Winters, Amber" userId="389caf7d-7f00-408e-a4e9-0c8935e7778a" providerId="ADAL" clId="{5970121F-6392-4B48-BA35-2F37A28A4DC1}" dt="2024-02-16T15:19:47.301" v="7833" actId="2696"/>
          <pc:sldLayoutMkLst>
            <pc:docMk/>
            <pc:sldMasterMk cId="4035948335" sldId="2147483784"/>
            <pc:sldLayoutMk cId="490531282" sldId="2147483755"/>
          </pc:sldLayoutMkLst>
        </pc:sldLayoutChg>
        <pc:sldLayoutChg chg="del">
          <pc:chgData name="Winters, Amber" userId="389caf7d-7f00-408e-a4e9-0c8935e7778a" providerId="ADAL" clId="{5970121F-6392-4B48-BA35-2F37A28A4DC1}" dt="2024-02-16T15:19:47.504" v="7834" actId="2696"/>
          <pc:sldLayoutMkLst>
            <pc:docMk/>
            <pc:sldMasterMk cId="4035948335" sldId="2147483784"/>
            <pc:sldLayoutMk cId="115693291" sldId="2147483756"/>
          </pc:sldLayoutMkLst>
        </pc:sldLayoutChg>
        <pc:sldLayoutChg chg="del">
          <pc:chgData name="Winters, Amber" userId="389caf7d-7f00-408e-a4e9-0c8935e7778a" providerId="ADAL" clId="{5970121F-6392-4B48-BA35-2F37A28A4DC1}" dt="2024-02-16T15:19:47.692" v="7835" actId="2696"/>
          <pc:sldLayoutMkLst>
            <pc:docMk/>
            <pc:sldMasterMk cId="4035948335" sldId="2147483784"/>
            <pc:sldLayoutMk cId="1112131210" sldId="2147483757"/>
          </pc:sldLayoutMkLst>
        </pc:sldLayoutChg>
        <pc:sldLayoutChg chg="del">
          <pc:chgData name="Winters, Amber" userId="389caf7d-7f00-408e-a4e9-0c8935e7778a" providerId="ADAL" clId="{5970121F-6392-4B48-BA35-2F37A28A4DC1}" dt="2024-02-16T15:19:47.897" v="7836" actId="2696"/>
          <pc:sldLayoutMkLst>
            <pc:docMk/>
            <pc:sldMasterMk cId="4035948335" sldId="2147483784"/>
            <pc:sldLayoutMk cId="598628640" sldId="2147483758"/>
          </pc:sldLayoutMkLst>
        </pc:sldLayoutChg>
        <pc:sldLayoutChg chg="modSp del">
          <pc:chgData name="Winters, Amber" userId="389caf7d-7f00-408e-a4e9-0c8935e7778a" providerId="ADAL" clId="{5970121F-6392-4B48-BA35-2F37A28A4DC1}" dt="2024-02-16T15:19:48.101" v="7837" actId="2696"/>
          <pc:sldLayoutMkLst>
            <pc:docMk/>
            <pc:sldMasterMk cId="4035948335" sldId="2147483784"/>
            <pc:sldLayoutMk cId="2320535735" sldId="2147483759"/>
          </pc:sldLayoutMkLst>
          <pc:spChg chg="mod">
            <ac:chgData name="Winters, Amber" userId="389caf7d-7f00-408e-a4e9-0c8935e7778a" providerId="ADAL" clId="{5970121F-6392-4B48-BA35-2F37A28A4DC1}" dt="2024-02-16T15:19:17.477" v="7737"/>
            <ac:spMkLst>
              <pc:docMk/>
              <pc:sldMasterMk cId="4035948335" sldId="2147483784"/>
              <pc:sldLayoutMk cId="2320535735" sldId="2147483759"/>
              <ac:spMk id="5" creationId="{00000000-0000-0000-0000-000000000000}"/>
            </ac:spMkLst>
          </pc:spChg>
        </pc:sldLayoutChg>
        <pc:sldLayoutChg chg="del">
          <pc:chgData name="Winters, Amber" userId="389caf7d-7f00-408e-a4e9-0c8935e7778a" providerId="ADAL" clId="{5970121F-6392-4B48-BA35-2F37A28A4DC1}" dt="2024-02-16T15:19:48.305" v="7838" actId="2696"/>
          <pc:sldLayoutMkLst>
            <pc:docMk/>
            <pc:sldMasterMk cId="4035948335" sldId="2147483784"/>
            <pc:sldLayoutMk cId="1715903268" sldId="2147483760"/>
          </pc:sldLayoutMkLst>
        </pc:sldLayoutChg>
        <pc:sldLayoutChg chg="del">
          <pc:chgData name="Winters, Amber" userId="389caf7d-7f00-408e-a4e9-0c8935e7778a" providerId="ADAL" clId="{5970121F-6392-4B48-BA35-2F37A28A4DC1}" dt="2024-02-16T15:19:48.514" v="7839" actId="2696"/>
          <pc:sldLayoutMkLst>
            <pc:docMk/>
            <pc:sldMasterMk cId="4035948335" sldId="2147483784"/>
            <pc:sldLayoutMk cId="1695508708" sldId="2147483761"/>
          </pc:sldLayoutMkLst>
        </pc:sldLayoutChg>
        <pc:sldLayoutChg chg="del">
          <pc:chgData name="Winters, Amber" userId="389caf7d-7f00-408e-a4e9-0c8935e7778a" providerId="ADAL" clId="{5970121F-6392-4B48-BA35-2F37A28A4DC1}" dt="2024-02-16T15:19:48.733" v="7840" actId="2696"/>
          <pc:sldLayoutMkLst>
            <pc:docMk/>
            <pc:sldMasterMk cId="4035948335" sldId="2147483784"/>
            <pc:sldLayoutMk cId="2233549190" sldId="2147483762"/>
          </pc:sldLayoutMkLst>
        </pc:sldLayoutChg>
        <pc:sldLayoutChg chg="del">
          <pc:chgData name="Winters, Amber" userId="389caf7d-7f00-408e-a4e9-0c8935e7778a" providerId="ADAL" clId="{5970121F-6392-4B48-BA35-2F37A28A4DC1}" dt="2024-02-16T15:19:48.920" v="7841" actId="2696"/>
          <pc:sldLayoutMkLst>
            <pc:docMk/>
            <pc:sldMasterMk cId="4035948335" sldId="2147483784"/>
            <pc:sldLayoutMk cId="1118543562" sldId="2147483763"/>
          </pc:sldLayoutMkLst>
        </pc:sldLayoutChg>
        <pc:sldLayoutChg chg="del">
          <pc:chgData name="Winters, Amber" userId="389caf7d-7f00-408e-a4e9-0c8935e7778a" providerId="ADAL" clId="{5970121F-6392-4B48-BA35-2F37A28A4DC1}" dt="2024-02-16T15:19:49.108" v="7842" actId="2696"/>
          <pc:sldLayoutMkLst>
            <pc:docMk/>
            <pc:sldMasterMk cId="4035948335" sldId="2147483784"/>
            <pc:sldLayoutMk cId="3640863020" sldId="2147483764"/>
          </pc:sldLayoutMkLst>
        </pc:sldLayoutChg>
        <pc:sldLayoutChg chg="del">
          <pc:chgData name="Winters, Amber" userId="389caf7d-7f00-408e-a4e9-0c8935e7778a" providerId="ADAL" clId="{5970121F-6392-4B48-BA35-2F37A28A4DC1}" dt="2024-02-16T15:19:49.311" v="7843" actId="2696"/>
          <pc:sldLayoutMkLst>
            <pc:docMk/>
            <pc:sldMasterMk cId="4035948335" sldId="2147483784"/>
            <pc:sldLayoutMk cId="3748337937" sldId="2147483765"/>
          </pc:sldLayoutMkLst>
        </pc:sldLayoutChg>
        <pc:sldLayoutChg chg="del">
          <pc:chgData name="Winters, Amber" userId="389caf7d-7f00-408e-a4e9-0c8935e7778a" providerId="ADAL" clId="{5970121F-6392-4B48-BA35-2F37A28A4DC1}" dt="2024-02-16T15:19:49.527" v="7844" actId="2696"/>
          <pc:sldLayoutMkLst>
            <pc:docMk/>
            <pc:sldMasterMk cId="4035948335" sldId="2147483784"/>
            <pc:sldLayoutMk cId="754227483" sldId="2147483766"/>
          </pc:sldLayoutMkLst>
        </pc:sldLayoutChg>
        <pc:sldLayoutChg chg="del">
          <pc:chgData name="Winters, Amber" userId="389caf7d-7f00-408e-a4e9-0c8935e7778a" providerId="ADAL" clId="{5970121F-6392-4B48-BA35-2F37A28A4DC1}" dt="2024-02-16T15:19:49.731" v="7845" actId="2696"/>
          <pc:sldLayoutMkLst>
            <pc:docMk/>
            <pc:sldMasterMk cId="4035948335" sldId="2147483784"/>
            <pc:sldLayoutMk cId="3652522941" sldId="2147483767"/>
          </pc:sldLayoutMkLst>
        </pc:sldLayoutChg>
        <pc:sldLayoutChg chg="del">
          <pc:chgData name="Winters, Amber" userId="389caf7d-7f00-408e-a4e9-0c8935e7778a" providerId="ADAL" clId="{5970121F-6392-4B48-BA35-2F37A28A4DC1}" dt="2024-02-16T15:19:49.935" v="7846" actId="2696"/>
          <pc:sldLayoutMkLst>
            <pc:docMk/>
            <pc:sldMasterMk cId="4035948335" sldId="2147483784"/>
            <pc:sldLayoutMk cId="403607445" sldId="2147483768"/>
          </pc:sldLayoutMkLst>
        </pc:sldLayoutChg>
        <pc:sldLayoutChg chg="del">
          <pc:chgData name="Winters, Amber" userId="389caf7d-7f00-408e-a4e9-0c8935e7778a" providerId="ADAL" clId="{5970121F-6392-4B48-BA35-2F37A28A4DC1}" dt="2024-02-16T15:19:50.138" v="7847" actId="2696"/>
          <pc:sldLayoutMkLst>
            <pc:docMk/>
            <pc:sldMasterMk cId="4035948335" sldId="2147483784"/>
            <pc:sldLayoutMk cId="662655926" sldId="2147483769"/>
          </pc:sldLayoutMkLst>
        </pc:sldLayoutChg>
        <pc:sldLayoutChg chg="del">
          <pc:chgData name="Winters, Amber" userId="389caf7d-7f00-408e-a4e9-0c8935e7778a" providerId="ADAL" clId="{5970121F-6392-4B48-BA35-2F37A28A4DC1}" dt="2024-02-16T15:19:50.373" v="7848" actId="2696"/>
          <pc:sldLayoutMkLst>
            <pc:docMk/>
            <pc:sldMasterMk cId="4035948335" sldId="2147483784"/>
            <pc:sldLayoutMk cId="745288078" sldId="2147483770"/>
          </pc:sldLayoutMkLst>
        </pc:sldLayoutChg>
        <pc:sldLayoutChg chg="del">
          <pc:chgData name="Winters, Amber" userId="389caf7d-7f00-408e-a4e9-0c8935e7778a" providerId="ADAL" clId="{5970121F-6392-4B48-BA35-2F37A28A4DC1}" dt="2024-02-16T15:19:50.546" v="7849" actId="2696"/>
          <pc:sldLayoutMkLst>
            <pc:docMk/>
            <pc:sldMasterMk cId="4035948335" sldId="2147483784"/>
            <pc:sldLayoutMk cId="247136313" sldId="2147483771"/>
          </pc:sldLayoutMkLst>
        </pc:sldLayoutChg>
        <pc:sldLayoutChg chg="del">
          <pc:chgData name="Winters, Amber" userId="389caf7d-7f00-408e-a4e9-0c8935e7778a" providerId="ADAL" clId="{5970121F-6392-4B48-BA35-2F37A28A4DC1}" dt="2024-02-16T15:19:50.785" v="7850" actId="2696"/>
          <pc:sldLayoutMkLst>
            <pc:docMk/>
            <pc:sldMasterMk cId="4035948335" sldId="2147483784"/>
            <pc:sldLayoutMk cId="2896087377" sldId="2147483772"/>
          </pc:sldLayoutMkLst>
        </pc:sldLayoutChg>
        <pc:sldLayoutChg chg="del">
          <pc:chgData name="Winters, Amber" userId="389caf7d-7f00-408e-a4e9-0c8935e7778a" providerId="ADAL" clId="{5970121F-6392-4B48-BA35-2F37A28A4DC1}" dt="2024-02-16T15:19:50.989" v="7851" actId="2696"/>
          <pc:sldLayoutMkLst>
            <pc:docMk/>
            <pc:sldMasterMk cId="4035948335" sldId="2147483784"/>
            <pc:sldLayoutMk cId="1871324729" sldId="2147483773"/>
          </pc:sldLayoutMkLst>
        </pc:sldLayoutChg>
        <pc:sldLayoutChg chg="del">
          <pc:chgData name="Winters, Amber" userId="389caf7d-7f00-408e-a4e9-0c8935e7778a" providerId="ADAL" clId="{5970121F-6392-4B48-BA35-2F37A28A4DC1}" dt="2024-02-16T15:19:51.197" v="7852" actId="2696"/>
          <pc:sldLayoutMkLst>
            <pc:docMk/>
            <pc:sldMasterMk cId="4035948335" sldId="2147483784"/>
            <pc:sldLayoutMk cId="839294451" sldId="2147483774"/>
          </pc:sldLayoutMkLst>
        </pc:sldLayoutChg>
        <pc:sldLayoutChg chg="del">
          <pc:chgData name="Winters, Amber" userId="389caf7d-7f00-408e-a4e9-0c8935e7778a" providerId="ADAL" clId="{5970121F-6392-4B48-BA35-2F37A28A4DC1}" dt="2024-02-16T15:19:51.440" v="7853" actId="2696"/>
          <pc:sldLayoutMkLst>
            <pc:docMk/>
            <pc:sldMasterMk cId="4035948335" sldId="2147483784"/>
            <pc:sldLayoutMk cId="4113943302" sldId="2147483775"/>
          </pc:sldLayoutMkLst>
        </pc:sldLayoutChg>
        <pc:sldLayoutChg chg="del">
          <pc:chgData name="Winters, Amber" userId="389caf7d-7f00-408e-a4e9-0c8935e7778a" providerId="ADAL" clId="{5970121F-6392-4B48-BA35-2F37A28A4DC1}" dt="2024-02-16T15:19:51.634" v="7854" actId="2696"/>
          <pc:sldLayoutMkLst>
            <pc:docMk/>
            <pc:sldMasterMk cId="4035948335" sldId="2147483784"/>
            <pc:sldLayoutMk cId="3760038924" sldId="2147483776"/>
          </pc:sldLayoutMkLst>
        </pc:sldLayoutChg>
        <pc:sldLayoutChg chg="del">
          <pc:chgData name="Winters, Amber" userId="389caf7d-7f00-408e-a4e9-0c8935e7778a" providerId="ADAL" clId="{5970121F-6392-4B48-BA35-2F37A28A4DC1}" dt="2024-02-16T15:19:51.837" v="7855" actId="2696"/>
          <pc:sldLayoutMkLst>
            <pc:docMk/>
            <pc:sldMasterMk cId="4035948335" sldId="2147483784"/>
            <pc:sldLayoutMk cId="1024504546" sldId="2147483777"/>
          </pc:sldLayoutMkLst>
        </pc:sldLayoutChg>
        <pc:sldLayoutChg chg="del">
          <pc:chgData name="Winters, Amber" userId="389caf7d-7f00-408e-a4e9-0c8935e7778a" providerId="ADAL" clId="{5970121F-6392-4B48-BA35-2F37A28A4DC1}" dt="2024-02-16T15:19:52.056" v="7856" actId="2696"/>
          <pc:sldLayoutMkLst>
            <pc:docMk/>
            <pc:sldMasterMk cId="4035948335" sldId="2147483784"/>
            <pc:sldLayoutMk cId="3021552031" sldId="2147483778"/>
          </pc:sldLayoutMkLst>
        </pc:sldLayoutChg>
        <pc:sldLayoutChg chg="del">
          <pc:chgData name="Winters, Amber" userId="389caf7d-7f00-408e-a4e9-0c8935e7778a" providerId="ADAL" clId="{5970121F-6392-4B48-BA35-2F37A28A4DC1}" dt="2024-02-16T15:19:52.244" v="7857" actId="2696"/>
          <pc:sldLayoutMkLst>
            <pc:docMk/>
            <pc:sldMasterMk cId="4035948335" sldId="2147483784"/>
            <pc:sldLayoutMk cId="2338504901" sldId="2147483779"/>
          </pc:sldLayoutMkLst>
        </pc:sldLayoutChg>
        <pc:sldLayoutChg chg="del">
          <pc:chgData name="Winters, Amber" userId="389caf7d-7f00-408e-a4e9-0c8935e7778a" providerId="ADAL" clId="{5970121F-6392-4B48-BA35-2F37A28A4DC1}" dt="2024-02-16T15:19:52.453" v="7858" actId="2696"/>
          <pc:sldLayoutMkLst>
            <pc:docMk/>
            <pc:sldMasterMk cId="4035948335" sldId="2147483784"/>
            <pc:sldLayoutMk cId="532528026" sldId="2147483780"/>
          </pc:sldLayoutMkLst>
        </pc:sldLayoutChg>
        <pc:sldLayoutChg chg="del">
          <pc:chgData name="Winters, Amber" userId="389caf7d-7f00-408e-a4e9-0c8935e7778a" providerId="ADAL" clId="{5970121F-6392-4B48-BA35-2F37A28A4DC1}" dt="2024-02-16T15:19:52.689" v="7859" actId="2696"/>
          <pc:sldLayoutMkLst>
            <pc:docMk/>
            <pc:sldMasterMk cId="4035948335" sldId="2147483784"/>
            <pc:sldLayoutMk cId="731680829" sldId="2147483781"/>
          </pc:sldLayoutMkLst>
        </pc:sldLayoutChg>
        <pc:sldLayoutChg chg="del">
          <pc:chgData name="Winters, Amber" userId="389caf7d-7f00-408e-a4e9-0c8935e7778a" providerId="ADAL" clId="{5970121F-6392-4B48-BA35-2F37A28A4DC1}" dt="2024-02-16T15:19:52.892" v="7860" actId="2696"/>
          <pc:sldLayoutMkLst>
            <pc:docMk/>
            <pc:sldMasterMk cId="4035948335" sldId="2147483784"/>
            <pc:sldLayoutMk cId="613398026" sldId="2147483782"/>
          </pc:sldLayoutMkLst>
        </pc:sldLayoutChg>
        <pc:sldLayoutChg chg="del">
          <pc:chgData name="Winters, Amber" userId="389caf7d-7f00-408e-a4e9-0c8935e7778a" providerId="ADAL" clId="{5970121F-6392-4B48-BA35-2F37A28A4DC1}" dt="2024-02-16T15:19:53.113" v="7861" actId="2696"/>
          <pc:sldLayoutMkLst>
            <pc:docMk/>
            <pc:sldMasterMk cId="4035948335" sldId="2147483784"/>
            <pc:sldLayoutMk cId="1182521951" sldId="2147483783"/>
          </pc:sldLayoutMkLst>
        </pc:sldLayoutChg>
        <pc:sldLayoutChg chg="del">
          <pc:chgData name="Winters, Amber" userId="389caf7d-7f00-408e-a4e9-0c8935e7778a" providerId="ADAL" clId="{5970121F-6392-4B48-BA35-2F37A28A4DC1}" dt="2024-02-16T15:19:23.412" v="7738" actId="2696"/>
          <pc:sldLayoutMkLst>
            <pc:docMk/>
            <pc:sldMasterMk cId="4035948335" sldId="2147483784"/>
            <pc:sldLayoutMk cId="548718442" sldId="2147483786"/>
          </pc:sldLayoutMkLst>
        </pc:sldLayoutChg>
        <pc:sldLayoutChg chg="del">
          <pc:chgData name="Winters, Amber" userId="389caf7d-7f00-408e-a4e9-0c8935e7778a" providerId="ADAL" clId="{5970121F-6392-4B48-BA35-2F37A28A4DC1}" dt="2024-02-16T15:19:24.907" v="7739" actId="2696"/>
          <pc:sldLayoutMkLst>
            <pc:docMk/>
            <pc:sldMasterMk cId="4035948335" sldId="2147483784"/>
            <pc:sldLayoutMk cId="1457388923" sldId="214748378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0936A5-720E-4836-965F-918CE217FEBC}" type="datetimeFigureOut">
              <a:rPr lang="en-US" smtClean="0"/>
              <a:t>2/16/2024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6B40AD-B157-40E8-B009-0AB1919D97BB}" type="slidenum">
              <a:rPr lang="en-US" smtClean="0"/>
              <a:t>‹#›</a:t>
            </a:fld>
            <a:endParaRPr lang="en-US"/>
          </a:p>
        </p:txBody>
      </p:sp>
    </p:spTree>
    <p:extLst>
      <p:ext uri="{BB962C8B-B14F-4D97-AF65-F5344CB8AC3E}">
        <p14:creationId xmlns:p14="http://schemas.microsoft.com/office/powerpoint/2010/main" val="22230050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training slide deck has been created to support you in your efforts to train your staff on </a:t>
            </a:r>
            <a:r>
              <a:rPr lang="en-US" i="1" dirty="0"/>
              <a:t>Gale Presents: National Geographic Kids</a:t>
            </a:r>
            <a:r>
              <a:rPr lang="en-US" dirty="0"/>
              <a:t>. You will find comments throughout this deck to guide you through a full training. Feel free to use as many or as few slide as you want or edit them to better suit your needs. As a best practice, we recommend you walkthrough the resource live to show your staff the tools, features, and workflows available.</a:t>
            </a:r>
          </a:p>
        </p:txBody>
      </p:sp>
      <p:sp>
        <p:nvSpPr>
          <p:cNvPr id="4" name="Slide Number Placeholder 3"/>
          <p:cNvSpPr>
            <a:spLocks noGrp="1"/>
          </p:cNvSpPr>
          <p:nvPr>
            <p:ph type="sldNum" sz="quarter" idx="5"/>
          </p:nvPr>
        </p:nvSpPr>
        <p:spPr/>
        <p:txBody>
          <a:bodyPr/>
          <a:lstStyle/>
          <a:p>
            <a:fld id="{506B40AD-B157-40E8-B009-0AB1919D97BB}" type="slidenum">
              <a:rPr lang="en-US" smtClean="0"/>
              <a:t>1</a:t>
            </a:fld>
            <a:endParaRPr lang="en-US"/>
          </a:p>
        </p:txBody>
      </p:sp>
    </p:spTree>
    <p:extLst>
      <p:ext uri="{BB962C8B-B14F-4D97-AF65-F5344CB8AC3E}">
        <p14:creationId xmlns:p14="http://schemas.microsoft.com/office/powerpoint/2010/main" val="27489817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users just looking to flip through a magazine, they can select the Browse Magazines button to be taken to a page with all magazines shown. They will click on a title and be launched to the beginning of the magazine, allowing them to click through as if they were reading a physical copy.</a:t>
            </a:r>
          </a:p>
        </p:txBody>
      </p:sp>
      <p:sp>
        <p:nvSpPr>
          <p:cNvPr id="4" name="Slide Number Placeholder 3"/>
          <p:cNvSpPr>
            <a:spLocks noGrp="1"/>
          </p:cNvSpPr>
          <p:nvPr>
            <p:ph type="sldNum" sz="quarter" idx="5"/>
          </p:nvPr>
        </p:nvSpPr>
        <p:spPr/>
        <p:txBody>
          <a:bodyPr/>
          <a:lstStyle/>
          <a:p>
            <a:fld id="{506B40AD-B157-40E8-B009-0AB1919D97BB}" type="slidenum">
              <a:rPr lang="en-US" smtClean="0"/>
              <a:t>10</a:t>
            </a:fld>
            <a:endParaRPr lang="en-US"/>
          </a:p>
        </p:txBody>
      </p:sp>
    </p:spTree>
    <p:extLst>
      <p:ext uri="{BB962C8B-B14F-4D97-AF65-F5344CB8AC3E}">
        <p14:creationId xmlns:p14="http://schemas.microsoft.com/office/powerpoint/2010/main" val="42754522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Gale Presents: National Geographic Kids also includes a collection of tools to support learners in their discovery.</a:t>
            </a:r>
          </a:p>
        </p:txBody>
      </p:sp>
      <p:sp>
        <p:nvSpPr>
          <p:cNvPr id="4" name="Slide Number Placeholder 3"/>
          <p:cNvSpPr>
            <a:spLocks noGrp="1"/>
          </p:cNvSpPr>
          <p:nvPr>
            <p:ph type="sldNum" sz="quarter" idx="5"/>
          </p:nvPr>
        </p:nvSpPr>
        <p:spPr/>
        <p:txBody>
          <a:bodyPr/>
          <a:lstStyle/>
          <a:p>
            <a:fld id="{506B40AD-B157-40E8-B009-0AB1919D97BB}" type="slidenum">
              <a:rPr lang="en-US" smtClean="0"/>
              <a:t>11</a:t>
            </a:fld>
            <a:endParaRPr lang="en-US"/>
          </a:p>
        </p:txBody>
      </p:sp>
    </p:spTree>
    <p:extLst>
      <p:ext uri="{BB962C8B-B14F-4D97-AF65-F5344CB8AC3E}">
        <p14:creationId xmlns:p14="http://schemas.microsoft.com/office/powerpoint/2010/main" val="3984158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sound button found in the tool bar increases accessibility for struggling readers or those still learning English by reading the buttons and entries as the user hovers over them with their mouse. This ensures users can find the content they need even if they are unable to read the section titles.</a:t>
            </a:r>
          </a:p>
        </p:txBody>
      </p:sp>
      <p:sp>
        <p:nvSpPr>
          <p:cNvPr id="4" name="Slide Number Placeholder 3"/>
          <p:cNvSpPr>
            <a:spLocks noGrp="1"/>
          </p:cNvSpPr>
          <p:nvPr>
            <p:ph type="sldNum" sz="quarter" idx="5"/>
          </p:nvPr>
        </p:nvSpPr>
        <p:spPr/>
        <p:txBody>
          <a:bodyPr/>
          <a:lstStyle/>
          <a:p>
            <a:fld id="{506B40AD-B157-40E8-B009-0AB1919D97BB}" type="slidenum">
              <a:rPr lang="en-US" smtClean="0"/>
              <a:t>12</a:t>
            </a:fld>
            <a:endParaRPr lang="en-US"/>
          </a:p>
        </p:txBody>
      </p:sp>
    </p:spTree>
    <p:extLst>
      <p:ext uri="{BB962C8B-B14F-4D97-AF65-F5344CB8AC3E}">
        <p14:creationId xmlns:p14="http://schemas.microsoft.com/office/powerpoint/2010/main" val="22353120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 Link will provide a link that gets users back to whatever page they’re on. This could be at the article level, or on a search results page. This comes in handy for users who want to share their content with others, they can copy and paste the link to share.</a:t>
            </a:r>
          </a:p>
        </p:txBody>
      </p:sp>
      <p:sp>
        <p:nvSpPr>
          <p:cNvPr id="4" name="Slide Number Placeholder 3"/>
          <p:cNvSpPr>
            <a:spLocks noGrp="1"/>
          </p:cNvSpPr>
          <p:nvPr>
            <p:ph type="sldNum" sz="quarter" idx="5"/>
          </p:nvPr>
        </p:nvSpPr>
        <p:spPr/>
        <p:txBody>
          <a:bodyPr/>
          <a:lstStyle/>
          <a:p>
            <a:fld id="{506B40AD-B157-40E8-B009-0AB1919D97BB}" type="slidenum">
              <a:rPr lang="en-US" smtClean="0"/>
              <a:t>13</a:t>
            </a:fld>
            <a:endParaRPr lang="en-US"/>
          </a:p>
        </p:txBody>
      </p:sp>
    </p:spTree>
    <p:extLst>
      <p:ext uri="{BB962C8B-B14F-4D97-AF65-F5344CB8AC3E}">
        <p14:creationId xmlns:p14="http://schemas.microsoft.com/office/powerpoint/2010/main" val="19453690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advanced users can utilize the filters on the right side of the page to narrow their results further.</a:t>
            </a:r>
          </a:p>
        </p:txBody>
      </p:sp>
      <p:sp>
        <p:nvSpPr>
          <p:cNvPr id="4" name="Slide Number Placeholder 3"/>
          <p:cNvSpPr>
            <a:spLocks noGrp="1"/>
          </p:cNvSpPr>
          <p:nvPr>
            <p:ph type="sldNum" sz="quarter" idx="5"/>
          </p:nvPr>
        </p:nvSpPr>
        <p:spPr/>
        <p:txBody>
          <a:bodyPr/>
          <a:lstStyle/>
          <a:p>
            <a:fld id="{506B40AD-B157-40E8-B009-0AB1919D97BB}" type="slidenum">
              <a:rPr lang="en-US" smtClean="0"/>
              <a:t>14</a:t>
            </a:fld>
            <a:endParaRPr lang="en-US"/>
          </a:p>
        </p:txBody>
      </p:sp>
    </p:spTree>
    <p:extLst>
      <p:ext uri="{BB962C8B-B14F-4D97-AF65-F5344CB8AC3E}">
        <p14:creationId xmlns:p14="http://schemas.microsoft.com/office/powerpoint/2010/main" val="33080178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Topic Finder is an excellent way for users to make connections and find new topics to explore. Running a search within topic finder will bring forward an interactive graphic that allows users to click through related content.</a:t>
            </a:r>
          </a:p>
        </p:txBody>
      </p:sp>
      <p:sp>
        <p:nvSpPr>
          <p:cNvPr id="4" name="Slide Number Placeholder 3"/>
          <p:cNvSpPr>
            <a:spLocks noGrp="1"/>
          </p:cNvSpPr>
          <p:nvPr>
            <p:ph type="sldNum" sz="quarter" idx="5"/>
          </p:nvPr>
        </p:nvSpPr>
        <p:spPr/>
        <p:txBody>
          <a:bodyPr/>
          <a:lstStyle/>
          <a:p>
            <a:fld id="{506B40AD-B157-40E8-B009-0AB1919D97BB}" type="slidenum">
              <a:rPr lang="en-US" smtClean="0"/>
              <a:t>15</a:t>
            </a:fld>
            <a:endParaRPr lang="en-US"/>
          </a:p>
        </p:txBody>
      </p:sp>
    </p:spTree>
    <p:extLst>
      <p:ext uri="{BB962C8B-B14F-4D97-AF65-F5344CB8AC3E}">
        <p14:creationId xmlns:p14="http://schemas.microsoft.com/office/powerpoint/2010/main" val="12254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a user clicks into a magazine or eBook, they have access to additional tools to support their learning.</a:t>
            </a:r>
          </a:p>
        </p:txBody>
      </p:sp>
      <p:sp>
        <p:nvSpPr>
          <p:cNvPr id="4" name="Slide Number Placeholder 3"/>
          <p:cNvSpPr>
            <a:spLocks noGrp="1"/>
          </p:cNvSpPr>
          <p:nvPr>
            <p:ph type="sldNum" sz="quarter" idx="5"/>
          </p:nvPr>
        </p:nvSpPr>
        <p:spPr/>
        <p:txBody>
          <a:bodyPr/>
          <a:lstStyle/>
          <a:p>
            <a:fld id="{506B40AD-B157-40E8-B009-0AB1919D97BB}" type="slidenum">
              <a:rPr lang="en-US" smtClean="0"/>
              <a:t>16</a:t>
            </a:fld>
            <a:endParaRPr lang="en-US"/>
          </a:p>
        </p:txBody>
      </p:sp>
    </p:spTree>
    <p:extLst>
      <p:ext uri="{BB962C8B-B14F-4D97-AF65-F5344CB8AC3E}">
        <p14:creationId xmlns:p14="http://schemas.microsoft.com/office/powerpoint/2010/main" val="15057164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Struggling readers can select the purple Listen button to have the articles read to them.</a:t>
            </a:r>
          </a:p>
        </p:txBody>
      </p:sp>
      <p:sp>
        <p:nvSpPr>
          <p:cNvPr id="4" name="Slide Number Placeholder 3"/>
          <p:cNvSpPr>
            <a:spLocks noGrp="1"/>
          </p:cNvSpPr>
          <p:nvPr>
            <p:ph type="sldNum" sz="quarter" idx="5"/>
          </p:nvPr>
        </p:nvSpPr>
        <p:spPr/>
        <p:txBody>
          <a:bodyPr/>
          <a:lstStyle/>
          <a:p>
            <a:fld id="{506B40AD-B157-40E8-B009-0AB1919D97BB}" type="slidenum">
              <a:rPr lang="en-US" smtClean="0"/>
              <a:t>17</a:t>
            </a:fld>
            <a:endParaRPr lang="en-US"/>
          </a:p>
        </p:txBody>
      </p:sp>
    </p:spTree>
    <p:extLst>
      <p:ext uri="{BB962C8B-B14F-4D97-AF65-F5344CB8AC3E}">
        <p14:creationId xmlns:p14="http://schemas.microsoft.com/office/powerpoint/2010/main" val="17569893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users prefer to click individually into articles of interest, they can utilize the Table of Contents and be launched to their choice.</a:t>
            </a:r>
          </a:p>
        </p:txBody>
      </p:sp>
      <p:sp>
        <p:nvSpPr>
          <p:cNvPr id="4" name="Slide Number Placeholder 3"/>
          <p:cNvSpPr>
            <a:spLocks noGrp="1"/>
          </p:cNvSpPr>
          <p:nvPr>
            <p:ph type="sldNum" sz="quarter" idx="5"/>
          </p:nvPr>
        </p:nvSpPr>
        <p:spPr/>
        <p:txBody>
          <a:bodyPr/>
          <a:lstStyle/>
          <a:p>
            <a:fld id="{506B40AD-B157-40E8-B009-0AB1919D97BB}" type="slidenum">
              <a:rPr lang="en-US" smtClean="0"/>
              <a:t>18</a:t>
            </a:fld>
            <a:endParaRPr lang="en-US"/>
          </a:p>
        </p:txBody>
      </p:sp>
    </p:spTree>
    <p:extLst>
      <p:ext uri="{BB962C8B-B14F-4D97-AF65-F5344CB8AC3E}">
        <p14:creationId xmlns:p14="http://schemas.microsoft.com/office/powerpoint/2010/main" val="33568724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Searching within an entry will show the pages where their keyword is located, and allow them to jump to that page.</a:t>
            </a:r>
          </a:p>
        </p:txBody>
      </p:sp>
      <p:sp>
        <p:nvSpPr>
          <p:cNvPr id="4" name="Slide Number Placeholder 3"/>
          <p:cNvSpPr>
            <a:spLocks noGrp="1"/>
          </p:cNvSpPr>
          <p:nvPr>
            <p:ph type="sldNum" sz="quarter" idx="5"/>
          </p:nvPr>
        </p:nvSpPr>
        <p:spPr/>
        <p:txBody>
          <a:bodyPr/>
          <a:lstStyle/>
          <a:p>
            <a:fld id="{506B40AD-B157-40E8-B009-0AB1919D97BB}" type="slidenum">
              <a:rPr lang="en-US" smtClean="0"/>
              <a:t>19</a:t>
            </a:fld>
            <a:endParaRPr lang="en-US"/>
          </a:p>
        </p:txBody>
      </p:sp>
    </p:spTree>
    <p:extLst>
      <p:ext uri="{BB962C8B-B14F-4D97-AF65-F5344CB8AC3E}">
        <p14:creationId xmlns:p14="http://schemas.microsoft.com/office/powerpoint/2010/main" val="2719068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first explore the content found within </a:t>
            </a:r>
            <a:r>
              <a:rPr lang="en-US" i="1" dirty="0"/>
              <a:t>Gale Presents: National Geographic Kids</a:t>
            </a:r>
            <a:r>
              <a:rPr lang="en-US" dirty="0"/>
              <a:t>.</a:t>
            </a:r>
          </a:p>
        </p:txBody>
      </p:sp>
      <p:sp>
        <p:nvSpPr>
          <p:cNvPr id="4" name="Slide Number Placeholder 3"/>
          <p:cNvSpPr>
            <a:spLocks noGrp="1"/>
          </p:cNvSpPr>
          <p:nvPr>
            <p:ph type="sldNum" sz="quarter" idx="5"/>
          </p:nvPr>
        </p:nvSpPr>
        <p:spPr/>
        <p:txBody>
          <a:bodyPr/>
          <a:lstStyle/>
          <a:p>
            <a:fld id="{506B40AD-B157-40E8-B009-0AB1919D97BB}" type="slidenum">
              <a:rPr lang="en-US" smtClean="0"/>
              <a:t>2</a:t>
            </a:fld>
            <a:endParaRPr lang="en-US"/>
          </a:p>
        </p:txBody>
      </p:sp>
    </p:spTree>
    <p:extLst>
      <p:ext uri="{BB962C8B-B14F-4D97-AF65-F5344CB8AC3E}">
        <p14:creationId xmlns:p14="http://schemas.microsoft.com/office/powerpoint/2010/main" val="5416652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those using this resource for homework or a project, they can select the citation button to copy and paste a full citation into their references.</a:t>
            </a:r>
          </a:p>
        </p:txBody>
      </p:sp>
      <p:sp>
        <p:nvSpPr>
          <p:cNvPr id="4" name="Slide Number Placeholder 3"/>
          <p:cNvSpPr>
            <a:spLocks noGrp="1"/>
          </p:cNvSpPr>
          <p:nvPr>
            <p:ph type="sldNum" sz="quarter" idx="5"/>
          </p:nvPr>
        </p:nvSpPr>
        <p:spPr/>
        <p:txBody>
          <a:bodyPr/>
          <a:lstStyle/>
          <a:p>
            <a:fld id="{506B40AD-B157-40E8-B009-0AB1919D97BB}" type="slidenum">
              <a:rPr lang="en-US" smtClean="0"/>
              <a:t>20</a:t>
            </a:fld>
            <a:endParaRPr lang="en-US"/>
          </a:p>
        </p:txBody>
      </p:sp>
    </p:spTree>
    <p:extLst>
      <p:ext uri="{BB962C8B-B14F-4D97-AF65-F5344CB8AC3E}">
        <p14:creationId xmlns:p14="http://schemas.microsoft.com/office/powerpoint/2010/main" val="33782072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Use this slide as a visual prompt for final questions and/or discussions. If you have time, walk through the resource with your staff.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7286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Full National Geographic Kids magazines allow your users to engage with the content just like they would with a printed version.</a:t>
            </a:r>
          </a:p>
        </p:txBody>
      </p:sp>
      <p:sp>
        <p:nvSpPr>
          <p:cNvPr id="4" name="Slide Number Placeholder 3"/>
          <p:cNvSpPr>
            <a:spLocks noGrp="1"/>
          </p:cNvSpPr>
          <p:nvPr>
            <p:ph type="sldNum" sz="quarter" idx="5"/>
          </p:nvPr>
        </p:nvSpPr>
        <p:spPr/>
        <p:txBody>
          <a:bodyPr/>
          <a:lstStyle/>
          <a:p>
            <a:fld id="{506B40AD-B157-40E8-B009-0AB1919D97BB}" type="slidenum">
              <a:rPr lang="en-US" smtClean="0"/>
              <a:t>3</a:t>
            </a:fld>
            <a:endParaRPr lang="en-US"/>
          </a:p>
        </p:txBody>
      </p:sp>
    </p:spTree>
    <p:extLst>
      <p:ext uri="{BB962C8B-B14F-4D97-AF65-F5344CB8AC3E}">
        <p14:creationId xmlns:p14="http://schemas.microsoft.com/office/powerpoint/2010/main" val="3252474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the large collection of non-fiction eBooks, you will also find a collection of fiction books created by National Geographic.</a:t>
            </a:r>
          </a:p>
        </p:txBody>
      </p:sp>
      <p:sp>
        <p:nvSpPr>
          <p:cNvPr id="4" name="Slide Number Placeholder 3"/>
          <p:cNvSpPr>
            <a:spLocks noGrp="1"/>
          </p:cNvSpPr>
          <p:nvPr>
            <p:ph type="sldNum" sz="quarter" idx="5"/>
          </p:nvPr>
        </p:nvSpPr>
        <p:spPr/>
        <p:txBody>
          <a:bodyPr/>
          <a:lstStyle/>
          <a:p>
            <a:fld id="{506B40AD-B157-40E8-B009-0AB1919D97BB}" type="slidenum">
              <a:rPr lang="en-US" smtClean="0"/>
              <a:t>4</a:t>
            </a:fld>
            <a:endParaRPr lang="en-US"/>
          </a:p>
        </p:txBody>
      </p:sp>
    </p:spTree>
    <p:extLst>
      <p:ext uri="{BB962C8B-B14F-4D97-AF65-F5344CB8AC3E}">
        <p14:creationId xmlns:p14="http://schemas.microsoft.com/office/powerpoint/2010/main" val="2182661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Users can browse and search through a large selection of National Geographic’s award winning images.</a:t>
            </a:r>
          </a:p>
        </p:txBody>
      </p:sp>
      <p:sp>
        <p:nvSpPr>
          <p:cNvPr id="4" name="Slide Number Placeholder 3"/>
          <p:cNvSpPr>
            <a:spLocks noGrp="1"/>
          </p:cNvSpPr>
          <p:nvPr>
            <p:ph type="sldNum" sz="quarter" idx="5"/>
          </p:nvPr>
        </p:nvSpPr>
        <p:spPr/>
        <p:txBody>
          <a:bodyPr/>
          <a:lstStyle/>
          <a:p>
            <a:fld id="{506B40AD-B157-40E8-B009-0AB1919D97BB}" type="slidenum">
              <a:rPr lang="en-US" smtClean="0"/>
              <a:t>5</a:t>
            </a:fld>
            <a:endParaRPr lang="en-US"/>
          </a:p>
        </p:txBody>
      </p:sp>
    </p:spTree>
    <p:extLst>
      <p:ext uri="{BB962C8B-B14F-4D97-AF65-F5344CB8AC3E}">
        <p14:creationId xmlns:p14="http://schemas.microsoft.com/office/powerpoint/2010/main" val="6345582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add an extra layer of learning, and support struggling readers, short videos are available to search and browse.</a:t>
            </a:r>
          </a:p>
        </p:txBody>
      </p:sp>
      <p:sp>
        <p:nvSpPr>
          <p:cNvPr id="4" name="Slide Number Placeholder 3"/>
          <p:cNvSpPr>
            <a:spLocks noGrp="1"/>
          </p:cNvSpPr>
          <p:nvPr>
            <p:ph type="sldNum" sz="quarter" idx="5"/>
          </p:nvPr>
        </p:nvSpPr>
        <p:spPr/>
        <p:txBody>
          <a:bodyPr/>
          <a:lstStyle/>
          <a:p>
            <a:fld id="{506B40AD-B157-40E8-B009-0AB1919D97BB}" type="slidenum">
              <a:rPr lang="en-US" smtClean="0"/>
              <a:t>6</a:t>
            </a:fld>
            <a:endParaRPr lang="en-US"/>
          </a:p>
        </p:txBody>
      </p:sp>
    </p:spTree>
    <p:extLst>
      <p:ext uri="{BB962C8B-B14F-4D97-AF65-F5344CB8AC3E}">
        <p14:creationId xmlns:p14="http://schemas.microsoft.com/office/powerpoint/2010/main" val="1094793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move on to how the platform is organized for your users.</a:t>
            </a:r>
          </a:p>
        </p:txBody>
      </p:sp>
      <p:sp>
        <p:nvSpPr>
          <p:cNvPr id="4" name="Slide Number Placeholder 3"/>
          <p:cNvSpPr>
            <a:spLocks noGrp="1"/>
          </p:cNvSpPr>
          <p:nvPr>
            <p:ph type="sldNum" sz="quarter" idx="5"/>
          </p:nvPr>
        </p:nvSpPr>
        <p:spPr/>
        <p:txBody>
          <a:bodyPr/>
          <a:lstStyle/>
          <a:p>
            <a:fld id="{506B40AD-B157-40E8-B009-0AB1919D97BB}" type="slidenum">
              <a:rPr lang="en-US" smtClean="0"/>
              <a:t>7</a:t>
            </a:fld>
            <a:endParaRPr lang="en-US"/>
          </a:p>
        </p:txBody>
      </p:sp>
    </p:spTree>
    <p:extLst>
      <p:ext uri="{BB962C8B-B14F-4D97-AF65-F5344CB8AC3E}">
        <p14:creationId xmlns:p14="http://schemas.microsoft.com/office/powerpoint/2010/main" val="9869593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Note: This slide has animations to present each box individually</a:t>
            </a:r>
            <a:r>
              <a:rPr lang="en-US" dirty="0"/>
              <a:t>. Each tool and section on the homepage is designed to support young children's discovery. They can begin their learning journey either by clicking into a specific content type, or by searching with a keyword. Advanced Search is also available, and is helpful for adults pulling content to share with young learners.</a:t>
            </a:r>
          </a:p>
        </p:txBody>
      </p:sp>
      <p:sp>
        <p:nvSpPr>
          <p:cNvPr id="4" name="Slide Number Placeholder 3"/>
          <p:cNvSpPr>
            <a:spLocks noGrp="1"/>
          </p:cNvSpPr>
          <p:nvPr>
            <p:ph type="sldNum" sz="quarter" idx="5"/>
          </p:nvPr>
        </p:nvSpPr>
        <p:spPr/>
        <p:txBody>
          <a:bodyPr/>
          <a:lstStyle/>
          <a:p>
            <a:fld id="{506B40AD-B157-40E8-B009-0AB1919D97BB}" type="slidenum">
              <a:rPr lang="en-US" smtClean="0"/>
              <a:t>8</a:t>
            </a:fld>
            <a:endParaRPr lang="en-US"/>
          </a:p>
        </p:txBody>
      </p:sp>
    </p:spTree>
    <p:extLst>
      <p:ext uri="{BB962C8B-B14F-4D97-AF65-F5344CB8AC3E}">
        <p14:creationId xmlns:p14="http://schemas.microsoft.com/office/powerpoint/2010/main" val="34605922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Selecting Explore Topics in the toolbar allows your users to find content based on the topic it covers, like animals. This pathway provides guided steps to a more precise group of entries.</a:t>
            </a:r>
          </a:p>
        </p:txBody>
      </p:sp>
      <p:sp>
        <p:nvSpPr>
          <p:cNvPr id="4" name="Slide Number Placeholder 3"/>
          <p:cNvSpPr>
            <a:spLocks noGrp="1"/>
          </p:cNvSpPr>
          <p:nvPr>
            <p:ph type="sldNum" sz="quarter" idx="5"/>
          </p:nvPr>
        </p:nvSpPr>
        <p:spPr/>
        <p:txBody>
          <a:bodyPr/>
          <a:lstStyle/>
          <a:p>
            <a:fld id="{506B40AD-B157-40E8-B009-0AB1919D97BB}" type="slidenum">
              <a:rPr lang="en-US" smtClean="0"/>
              <a:t>9</a:t>
            </a:fld>
            <a:endParaRPr lang="en-US"/>
          </a:p>
        </p:txBody>
      </p:sp>
    </p:spTree>
    <p:extLst>
      <p:ext uri="{BB962C8B-B14F-4D97-AF65-F5344CB8AC3E}">
        <p14:creationId xmlns:p14="http://schemas.microsoft.com/office/powerpoint/2010/main" val="36244424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Copy Pag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916706"/>
            <a:ext cx="12192000" cy="957072"/>
          </a:xfrm>
          <a:prstGeom prst="rect">
            <a:avLst/>
          </a:prstGeom>
        </p:spPr>
      </p:pic>
      <p:sp>
        <p:nvSpPr>
          <p:cNvPr id="9" name="Picture Placeholder 28"/>
          <p:cNvSpPr>
            <a:spLocks noGrp="1"/>
          </p:cNvSpPr>
          <p:nvPr>
            <p:ph type="pic" sz="quarter" idx="16" hasCustomPrompt="1"/>
          </p:nvPr>
        </p:nvSpPr>
        <p:spPr>
          <a:xfrm>
            <a:off x="449705" y="434715"/>
            <a:ext cx="11227633" cy="5381469"/>
          </a:xfrm>
          <a:prstGeom prst="rect">
            <a:avLst/>
          </a:prstGeom>
        </p:spPr>
        <p:txBody>
          <a:bodyPr anchor="ctr" anchorCtr="0"/>
          <a:lstStyle>
            <a:lvl1pPr marL="0" indent="0" algn="ctr">
              <a:buFontTx/>
              <a:buNone/>
              <a:defRPr sz="1600" baseline="0">
                <a:solidFill>
                  <a:schemeClr val="accent6"/>
                </a:solidFill>
                <a:latin typeface="Arial" charset="0"/>
                <a:ea typeface="Arial" charset="0"/>
                <a:cs typeface="Arial" charset="0"/>
              </a:defRPr>
            </a:lvl1pPr>
          </a:lstStyle>
          <a:p>
            <a:r>
              <a:rPr lang="en-US"/>
              <a:t>PICTURE HERE</a:t>
            </a:r>
          </a:p>
        </p:txBody>
      </p:sp>
      <p:sp>
        <p:nvSpPr>
          <p:cNvPr id="7" name="Rectangle 6">
            <a:extLst>
              <a:ext uri="{FF2B5EF4-FFF2-40B4-BE49-F238E27FC236}">
                <a16:creationId xmlns:a16="http://schemas.microsoft.com/office/drawing/2014/main" id="{F12A487E-792F-4C80-AB7C-DDB4C1C97091}"/>
              </a:ext>
            </a:extLst>
          </p:cNvPr>
          <p:cNvSpPr/>
          <p:nvPr userDrawn="1"/>
        </p:nvSpPr>
        <p:spPr>
          <a:xfrm>
            <a:off x="560053" y="6142157"/>
            <a:ext cx="2783648" cy="558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15EBECE-1F69-43FD-9B7F-8840E148F7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60053" y="6155805"/>
            <a:ext cx="2660819" cy="460350"/>
          </a:xfrm>
          <a:prstGeom prst="rect">
            <a:avLst/>
          </a:prstGeom>
        </p:spPr>
      </p:pic>
    </p:spTree>
    <p:extLst>
      <p:ext uri="{BB962C8B-B14F-4D97-AF65-F5344CB8AC3E}">
        <p14:creationId xmlns:p14="http://schemas.microsoft.com/office/powerpoint/2010/main" val="1124991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Section_break_titl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93588E1-99D1-2792-FF08-D04E03A323EF}"/>
              </a:ext>
            </a:extLst>
          </p:cNvPr>
          <p:cNvPicPr>
            <a:picLocks noChangeAspect="1"/>
          </p:cNvPicPr>
          <p:nvPr userDrawn="1"/>
        </p:nvPicPr>
        <p:blipFill>
          <a:blip r:embed="rId2"/>
          <a:stretch>
            <a:fillRect/>
          </a:stretch>
        </p:blipFill>
        <p:spPr>
          <a:xfrm>
            <a:off x="560053" y="6155805"/>
            <a:ext cx="2660819" cy="460350"/>
          </a:xfrm>
          <a:prstGeom prst="rect">
            <a:avLst/>
          </a:prstGeom>
        </p:spPr>
      </p:pic>
      <p:pic>
        <p:nvPicPr>
          <p:cNvPr id="13" name="Graphic 12">
            <a:extLst>
              <a:ext uri="{FF2B5EF4-FFF2-40B4-BE49-F238E27FC236}">
                <a16:creationId xmlns:a16="http://schemas.microsoft.com/office/drawing/2014/main" id="{011AEACB-7F36-83CF-7FEB-8624D2C5411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89882" y="6155805"/>
            <a:ext cx="1578346" cy="460351"/>
          </a:xfrm>
          <a:prstGeom prst="rect">
            <a:avLst/>
          </a:prstGeom>
        </p:spPr>
      </p:pic>
      <p:sp>
        <p:nvSpPr>
          <p:cNvPr id="4" name="Rectangle 3"/>
          <p:cNvSpPr/>
          <p:nvPr userDrawn="1"/>
        </p:nvSpPr>
        <p:spPr>
          <a:xfrm>
            <a:off x="0" y="1041096"/>
            <a:ext cx="12192000" cy="2595240"/>
          </a:xfrm>
          <a:prstGeom prst="rect">
            <a:avLst/>
          </a:prstGeom>
          <a:solidFill>
            <a:srgbClr val="009EC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05529"/>
              </a:solidFill>
            </a:endParaRPr>
          </a:p>
        </p:txBody>
      </p:sp>
      <p:sp>
        <p:nvSpPr>
          <p:cNvPr id="6" name="Title 5"/>
          <p:cNvSpPr>
            <a:spLocks noGrp="1"/>
          </p:cNvSpPr>
          <p:nvPr>
            <p:ph type="title" hasCustomPrompt="1"/>
          </p:nvPr>
        </p:nvSpPr>
        <p:spPr>
          <a:xfrm>
            <a:off x="607449" y="1508602"/>
            <a:ext cx="10675089" cy="1231459"/>
          </a:xfrm>
          <a:prstGeom prst="rect">
            <a:avLst/>
          </a:prstGeom>
        </p:spPr>
        <p:txBody>
          <a:bodyPr/>
          <a:lstStyle>
            <a:lvl1pPr algn="l">
              <a:defRPr sz="4400" b="1" i="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SECTION BREAK TITLE HERE</a:t>
            </a:r>
          </a:p>
        </p:txBody>
      </p:sp>
      <p:sp>
        <p:nvSpPr>
          <p:cNvPr id="2" name="Slide Number Placeholder 1">
            <a:extLst>
              <a:ext uri="{FF2B5EF4-FFF2-40B4-BE49-F238E27FC236}">
                <a16:creationId xmlns:a16="http://schemas.microsoft.com/office/drawing/2014/main" id="{16964850-24CC-2265-AC89-2FF76A16B8A2}"/>
              </a:ext>
            </a:extLst>
          </p:cNvPr>
          <p:cNvSpPr>
            <a:spLocks noGrp="1"/>
          </p:cNvSpPr>
          <p:nvPr>
            <p:ph type="sldNum" sz="quarter" idx="21"/>
          </p:nvPr>
        </p:nvSpPr>
        <p:spPr>
          <a:xfrm>
            <a:off x="5912370" y="6251030"/>
            <a:ext cx="367259" cy="365125"/>
          </a:xfrm>
          <a:prstGeom prst="rect">
            <a:avLst/>
          </a:prstGeom>
        </p:spPr>
        <p:txBody>
          <a:bodyPr/>
          <a:lstStyle>
            <a:lvl1pPr>
              <a:defRPr>
                <a:solidFill>
                  <a:schemeClr val="tx1">
                    <a:lumMod val="75000"/>
                    <a:lumOff val="25000"/>
                  </a:schemeClr>
                </a:solidFill>
              </a:defRPr>
            </a:lvl1pPr>
          </a:lstStyle>
          <a:p>
            <a:fld id="{282A3021-2E9D-4A45-A228-088E67FB350E}" type="slidenum">
              <a:rPr lang="en-US" smtClean="0"/>
              <a:pPr/>
              <a:t>‹#›</a:t>
            </a:fld>
            <a:endParaRPr lang="en-US"/>
          </a:p>
        </p:txBody>
      </p:sp>
    </p:spTree>
    <p:extLst>
      <p:ext uri="{BB962C8B-B14F-4D97-AF65-F5344CB8AC3E}">
        <p14:creationId xmlns:p14="http://schemas.microsoft.com/office/powerpoint/2010/main" val="21693184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Copy">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29DA6D4-BD2D-D70E-E147-A3E7ACA538CB}"/>
              </a:ext>
            </a:extLst>
          </p:cNvPr>
          <p:cNvPicPr>
            <a:picLocks noChangeAspect="1"/>
          </p:cNvPicPr>
          <p:nvPr userDrawn="1"/>
        </p:nvPicPr>
        <p:blipFill>
          <a:blip r:embed="rId2"/>
          <a:stretch>
            <a:fillRect/>
          </a:stretch>
        </p:blipFill>
        <p:spPr>
          <a:xfrm>
            <a:off x="560053" y="6155805"/>
            <a:ext cx="2660819" cy="460350"/>
          </a:xfrm>
          <a:prstGeom prst="rect">
            <a:avLst/>
          </a:prstGeom>
        </p:spPr>
      </p:pic>
      <p:pic>
        <p:nvPicPr>
          <p:cNvPr id="17" name="Graphic 16">
            <a:extLst>
              <a:ext uri="{FF2B5EF4-FFF2-40B4-BE49-F238E27FC236}">
                <a16:creationId xmlns:a16="http://schemas.microsoft.com/office/drawing/2014/main" id="{678E46DE-D42A-B55D-F826-B0E5425D807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89882" y="6155805"/>
            <a:ext cx="1578346" cy="460351"/>
          </a:xfrm>
          <a:prstGeom prst="rect">
            <a:avLst/>
          </a:prstGeom>
        </p:spPr>
      </p:pic>
      <p:sp>
        <p:nvSpPr>
          <p:cNvPr id="12" name="Text Placeholder 26"/>
          <p:cNvSpPr>
            <a:spLocks noGrp="1"/>
          </p:cNvSpPr>
          <p:nvPr>
            <p:ph type="body" sz="quarter" idx="14" hasCustomPrompt="1"/>
          </p:nvPr>
        </p:nvSpPr>
        <p:spPr>
          <a:xfrm>
            <a:off x="649980" y="1514474"/>
            <a:ext cx="10818250" cy="396771"/>
          </a:xfrm>
          <a:prstGeom prst="rect">
            <a:avLst/>
          </a:prstGeom>
        </p:spPr>
        <p:txBody>
          <a:bodyPr/>
          <a:lstStyle>
            <a:lvl1pPr marL="0" indent="0">
              <a:buFontTx/>
              <a:buNone/>
              <a:defRPr sz="2200" b="1" i="0" cap="all" baseline="0">
                <a:solidFill>
                  <a:srgbClr val="DC4405"/>
                </a:solidFill>
                <a:latin typeface="+mj-lt"/>
                <a:ea typeface="Arial" charset="0"/>
                <a:cs typeface="Arial" charset="0"/>
              </a:defRPr>
            </a:lvl1pPr>
            <a:lvl2pPr marL="457189" indent="0">
              <a:buFontTx/>
              <a:buNone/>
              <a:defRPr sz="1800" cap="all" baseline="0">
                <a:solidFill>
                  <a:schemeClr val="accent6"/>
                </a:solidFill>
                <a:latin typeface="DIN-Medium" charset="0"/>
              </a:defRPr>
            </a:lvl2pPr>
            <a:lvl3pPr marL="914377" indent="0">
              <a:buFontTx/>
              <a:buNone/>
              <a:defRPr sz="1800" cap="all" baseline="0">
                <a:solidFill>
                  <a:schemeClr val="accent6"/>
                </a:solidFill>
                <a:latin typeface="DIN-Medium" charset="0"/>
              </a:defRPr>
            </a:lvl3pPr>
            <a:lvl4pPr marL="1371566" indent="0">
              <a:buFontTx/>
              <a:buNone/>
              <a:defRPr sz="1800" cap="all" baseline="0">
                <a:solidFill>
                  <a:schemeClr val="accent6"/>
                </a:solidFill>
                <a:latin typeface="DIN-Medium" charset="0"/>
              </a:defRPr>
            </a:lvl4pPr>
            <a:lvl5pPr marL="1828755" indent="0">
              <a:buFontTx/>
              <a:buNone/>
              <a:defRPr sz="1800" cap="all" baseline="0">
                <a:solidFill>
                  <a:schemeClr val="accent6"/>
                </a:solidFill>
                <a:latin typeface="DIN-Medium" charset="0"/>
              </a:defRPr>
            </a:lvl5pPr>
          </a:lstStyle>
          <a:p>
            <a:pPr lvl="0"/>
            <a:r>
              <a:rPr lang="en-US"/>
              <a:t>SUBHEAD</a:t>
            </a:r>
          </a:p>
        </p:txBody>
      </p:sp>
      <p:sp>
        <p:nvSpPr>
          <p:cNvPr id="11" name="Text Placeholder 6"/>
          <p:cNvSpPr>
            <a:spLocks noGrp="1"/>
          </p:cNvSpPr>
          <p:nvPr>
            <p:ph idx="1" hasCustomPrompt="1"/>
          </p:nvPr>
        </p:nvSpPr>
        <p:spPr>
          <a:xfrm>
            <a:off x="649979" y="2083633"/>
            <a:ext cx="10818250" cy="3836993"/>
          </a:xfrm>
          <a:prstGeom prst="rect">
            <a:avLst/>
          </a:prstGeom>
        </p:spPr>
        <p:txBody>
          <a:bodyPr vert="horz" lIns="91440" tIns="45720" rIns="91440" bIns="45720" rtlCol="0">
            <a:normAutofit/>
          </a:bodyPr>
          <a:lstStyle>
            <a:lvl1pPr>
              <a:defRPr>
                <a:solidFill>
                  <a:srgbClr val="18324D"/>
                </a:solidFill>
                <a:latin typeface="+mj-lt"/>
              </a:defRPr>
            </a:lvl1pPr>
            <a:lvl2pPr>
              <a:defRPr>
                <a:solidFill>
                  <a:srgbClr val="18324D"/>
                </a:solidFill>
                <a:latin typeface="+mj-lt"/>
              </a:defRPr>
            </a:lvl2pPr>
            <a:lvl3pPr>
              <a:defRPr>
                <a:solidFill>
                  <a:srgbClr val="18324D"/>
                </a:solidFill>
                <a:latin typeface="+mj-lt"/>
              </a:defRPr>
            </a:lvl3pPr>
            <a:lvl4pPr>
              <a:defRPr>
                <a:solidFill>
                  <a:srgbClr val="18324D"/>
                </a:solidFill>
                <a:latin typeface="+mj-lt"/>
              </a:defRPr>
            </a:lvl4pPr>
            <a:lvl5pPr>
              <a:defRPr>
                <a:solidFill>
                  <a:srgbClr val="18324D"/>
                </a:solidFill>
                <a:latin typeface="+mj-lt"/>
              </a:defRPr>
            </a:lvl5pPr>
            <a:lvl6pPr>
              <a:defRPr>
                <a:solidFill>
                  <a:srgbClr val="18324D"/>
                </a:solidFill>
                <a:latin typeface="+mj-lt"/>
              </a:defRPr>
            </a:lvl6pPr>
          </a:lstStyle>
          <a:p>
            <a:pPr lvl="0"/>
            <a:r>
              <a:rPr lang="en-US"/>
              <a:t>Click to edit Master text styles </a:t>
            </a:r>
            <a:r>
              <a:rPr lang="mr-IN"/>
              <a:t>–</a:t>
            </a:r>
            <a:r>
              <a:rPr lang="en-US"/>
              <a:t> Open Sans 18pt</a:t>
            </a:r>
          </a:p>
          <a:p>
            <a:pPr lvl="1"/>
            <a:r>
              <a:rPr lang="en-US"/>
              <a:t>Second level </a:t>
            </a:r>
            <a:r>
              <a:rPr lang="mr-IN"/>
              <a:t>–</a:t>
            </a:r>
            <a:r>
              <a:rPr lang="en-US"/>
              <a:t> Open Sans 16pt</a:t>
            </a:r>
          </a:p>
          <a:p>
            <a:pPr lvl="2"/>
            <a:r>
              <a:rPr lang="en-US"/>
              <a:t>Third Level </a:t>
            </a:r>
            <a:r>
              <a:rPr lang="mr-IN"/>
              <a:t>–</a:t>
            </a:r>
            <a:r>
              <a:rPr lang="en-US"/>
              <a:t> Open Sans 16pt</a:t>
            </a:r>
          </a:p>
          <a:p>
            <a:pPr lvl="3"/>
            <a:r>
              <a:rPr lang="en-US"/>
              <a:t>Fourth Level </a:t>
            </a:r>
            <a:r>
              <a:rPr lang="mr-IN"/>
              <a:t>–</a:t>
            </a:r>
            <a:r>
              <a:rPr lang="en-US"/>
              <a:t> Open Sans 16pt</a:t>
            </a:r>
          </a:p>
          <a:p>
            <a:pPr lvl="4"/>
            <a:r>
              <a:rPr lang="en-US"/>
              <a:t>Fifth Level </a:t>
            </a:r>
            <a:r>
              <a:rPr lang="mr-IN"/>
              <a:t>–</a:t>
            </a:r>
            <a:r>
              <a:rPr lang="en-US"/>
              <a:t> Open Sans 16pt</a:t>
            </a:r>
          </a:p>
          <a:p>
            <a:pPr lvl="5"/>
            <a:r>
              <a:rPr lang="en-US" sz="1600"/>
              <a:t>Sixth Level </a:t>
            </a:r>
            <a:r>
              <a:rPr lang="mr-IN" sz="1600"/>
              <a:t>–</a:t>
            </a:r>
            <a:r>
              <a:rPr lang="en-US" sz="1600"/>
              <a:t> </a:t>
            </a:r>
            <a:r>
              <a:rPr lang="en-US"/>
              <a:t>Open Sans</a:t>
            </a:r>
            <a:r>
              <a:rPr lang="en-US" sz="1600"/>
              <a:t> 16pt</a:t>
            </a:r>
          </a:p>
        </p:txBody>
      </p:sp>
      <p:sp>
        <p:nvSpPr>
          <p:cNvPr id="4" name="Title 3">
            <a:extLst>
              <a:ext uri="{FF2B5EF4-FFF2-40B4-BE49-F238E27FC236}">
                <a16:creationId xmlns:a16="http://schemas.microsoft.com/office/drawing/2014/main" id="{B8DABDC0-A94B-4280-B16C-91D942147DA0}"/>
              </a:ext>
            </a:extLst>
          </p:cNvPr>
          <p:cNvSpPr>
            <a:spLocks noGrp="1"/>
          </p:cNvSpPr>
          <p:nvPr>
            <p:ph type="title"/>
          </p:nvPr>
        </p:nvSpPr>
        <p:spPr>
          <a:xfrm>
            <a:off x="603504" y="292608"/>
            <a:ext cx="10864724" cy="694944"/>
          </a:xfrm>
        </p:spPr>
        <p:txBody>
          <a:bodyPr/>
          <a:lstStyle>
            <a:lvl1pPr>
              <a:defRPr>
                <a:solidFill>
                  <a:srgbClr val="18324D"/>
                </a:solidFill>
              </a:defRPr>
            </a:lvl1pPr>
          </a:lstStyle>
          <a:p>
            <a:r>
              <a:rPr lang="en-US"/>
              <a:t>Click to edit Master title style</a:t>
            </a:r>
          </a:p>
        </p:txBody>
      </p:sp>
      <p:sp>
        <p:nvSpPr>
          <p:cNvPr id="5" name="Slide Number Placeholder 1">
            <a:extLst>
              <a:ext uri="{FF2B5EF4-FFF2-40B4-BE49-F238E27FC236}">
                <a16:creationId xmlns:a16="http://schemas.microsoft.com/office/drawing/2014/main" id="{D3DABE4C-A22C-FFDC-73E2-14DE3407EF12}"/>
              </a:ext>
            </a:extLst>
          </p:cNvPr>
          <p:cNvSpPr>
            <a:spLocks noGrp="1"/>
          </p:cNvSpPr>
          <p:nvPr>
            <p:ph type="sldNum" sz="quarter" idx="21"/>
          </p:nvPr>
        </p:nvSpPr>
        <p:spPr>
          <a:xfrm>
            <a:off x="5728591" y="6251030"/>
            <a:ext cx="367259" cy="365125"/>
          </a:xfrm>
        </p:spPr>
        <p:txBody>
          <a:bodyPr/>
          <a:lstStyle>
            <a:lvl1pPr>
              <a:defRPr>
                <a:solidFill>
                  <a:schemeClr val="tx1">
                    <a:lumMod val="75000"/>
                    <a:lumOff val="25000"/>
                  </a:schemeClr>
                </a:solidFill>
              </a:defRPr>
            </a:lvl1pPr>
          </a:lstStyle>
          <a:p>
            <a:fld id="{282A3021-2E9D-4A45-A228-088E67FB350E}" type="slidenum">
              <a:rPr lang="en-US" smtClean="0"/>
              <a:pPr/>
              <a:t>‹#›</a:t>
            </a:fld>
            <a:endParaRPr lang="en-US" dirty="0"/>
          </a:p>
        </p:txBody>
      </p:sp>
    </p:spTree>
    <p:extLst>
      <p:ext uri="{BB962C8B-B14F-4D97-AF65-F5344CB8AC3E}">
        <p14:creationId xmlns:p14="http://schemas.microsoft.com/office/powerpoint/2010/main" val="23868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7_Section_title_imag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BE81284-49DE-D1C5-8E1E-3C05FC76C4FE}"/>
              </a:ext>
            </a:extLst>
          </p:cNvPr>
          <p:cNvPicPr>
            <a:picLocks noChangeAspect="1"/>
          </p:cNvPicPr>
          <p:nvPr userDrawn="1"/>
        </p:nvPicPr>
        <p:blipFill>
          <a:blip r:embed="rId2"/>
          <a:srcRect t="7813" b="7813"/>
          <a:stretch/>
        </p:blipFill>
        <p:spPr>
          <a:xfrm>
            <a:off x="-2" y="0"/>
            <a:ext cx="12188952" cy="6853967"/>
          </a:xfrm>
          <a:prstGeom prst="rect">
            <a:avLst/>
          </a:prstGeom>
          <a:scene3d>
            <a:camera prst="orthographicFront">
              <a:rot lat="0" lon="0" rev="0"/>
            </a:camera>
            <a:lightRig rig="threePt" dir="t"/>
          </a:scene3d>
        </p:spPr>
      </p:pic>
      <p:sp>
        <p:nvSpPr>
          <p:cNvPr id="8" name="Title 5"/>
          <p:cNvSpPr>
            <a:spLocks noGrp="1"/>
          </p:cNvSpPr>
          <p:nvPr>
            <p:ph type="title" hasCustomPrompt="1"/>
          </p:nvPr>
        </p:nvSpPr>
        <p:spPr>
          <a:xfrm>
            <a:off x="0" y="4412378"/>
            <a:ext cx="12192000" cy="1461155"/>
          </a:xfrm>
          <a:prstGeom prst="rect">
            <a:avLst/>
          </a:prstGeom>
          <a:solidFill>
            <a:schemeClr val="bg1">
              <a:alpha val="82000"/>
            </a:schemeClr>
          </a:solidFill>
        </p:spPr>
        <p:txBody>
          <a:bodyPr lIns="731520" tIns="182880">
            <a:normAutofit/>
          </a:bodyPr>
          <a:lstStyle>
            <a:lvl1pPr algn="l">
              <a:defRPr sz="3600" b="1" i="0" baseline="0">
                <a:solidFill>
                  <a:srgbClr val="18324D"/>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SECTION BREAK </a:t>
            </a:r>
            <a:br>
              <a:rPr lang="en-US"/>
            </a:br>
            <a:r>
              <a:rPr lang="en-US"/>
              <a:t>TITLE HERE</a:t>
            </a:r>
          </a:p>
        </p:txBody>
      </p:sp>
      <p:pic>
        <p:nvPicPr>
          <p:cNvPr id="9" name="Picture 8">
            <a:extLst>
              <a:ext uri="{FF2B5EF4-FFF2-40B4-BE49-F238E27FC236}">
                <a16:creationId xmlns:a16="http://schemas.microsoft.com/office/drawing/2014/main" id="{63474F36-2E6A-4ACE-B5A8-9C1D88D64299}"/>
              </a:ext>
            </a:extLst>
          </p:cNvPr>
          <p:cNvPicPr>
            <a:picLocks noChangeAspect="1"/>
          </p:cNvPicPr>
          <p:nvPr userDrawn="1"/>
        </p:nvPicPr>
        <p:blipFill>
          <a:blip r:embed="rId3"/>
          <a:stretch>
            <a:fillRect/>
          </a:stretch>
        </p:blipFill>
        <p:spPr>
          <a:xfrm>
            <a:off x="564471" y="6155805"/>
            <a:ext cx="2651982" cy="460350"/>
          </a:xfrm>
          <a:prstGeom prst="rect">
            <a:avLst/>
          </a:prstGeom>
          <a:effectLst>
            <a:outerShdw blurRad="165100" sx="103000" sy="103000" algn="ctr" rotWithShape="0">
              <a:prstClr val="black">
                <a:alpha val="61000"/>
              </a:prstClr>
            </a:outerShdw>
          </a:effectLst>
        </p:spPr>
      </p:pic>
      <p:pic>
        <p:nvPicPr>
          <p:cNvPr id="11" name="Graphic 10">
            <a:extLst>
              <a:ext uri="{FF2B5EF4-FFF2-40B4-BE49-F238E27FC236}">
                <a16:creationId xmlns:a16="http://schemas.microsoft.com/office/drawing/2014/main" id="{E8870083-BC1D-EA05-6629-3E0DBAAB3F5D}"/>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889882" y="6155805"/>
            <a:ext cx="1578346" cy="460350"/>
          </a:xfrm>
          <a:prstGeom prst="rect">
            <a:avLst/>
          </a:prstGeom>
          <a:effectLst>
            <a:outerShdw blurRad="114300" sx="102000" sy="102000" algn="ctr" rotWithShape="0">
              <a:prstClr val="black">
                <a:alpha val="33000"/>
              </a:prstClr>
            </a:outerShdw>
          </a:effectLst>
        </p:spPr>
      </p:pic>
      <p:sp>
        <p:nvSpPr>
          <p:cNvPr id="3" name="Slide Number Placeholder 1">
            <a:extLst>
              <a:ext uri="{FF2B5EF4-FFF2-40B4-BE49-F238E27FC236}">
                <a16:creationId xmlns:a16="http://schemas.microsoft.com/office/drawing/2014/main" id="{25DC0A55-2352-6F55-B5DF-263690C00384}"/>
              </a:ext>
            </a:extLst>
          </p:cNvPr>
          <p:cNvSpPr>
            <a:spLocks noGrp="1"/>
          </p:cNvSpPr>
          <p:nvPr>
            <p:ph type="sldNum" sz="quarter" idx="21"/>
          </p:nvPr>
        </p:nvSpPr>
        <p:spPr>
          <a:xfrm>
            <a:off x="5912370" y="6251030"/>
            <a:ext cx="367259" cy="365125"/>
          </a:xfrm>
        </p:spPr>
        <p:txBody>
          <a:bodyPr/>
          <a:lstStyle>
            <a:lvl1pPr>
              <a:defRPr>
                <a:solidFill>
                  <a:schemeClr val="bg1"/>
                </a:solidFill>
              </a:defRPr>
            </a:lvl1pPr>
          </a:lstStyle>
          <a:p>
            <a:fld id="{282A3021-2E9D-4A45-A228-088E67FB350E}" type="slidenum">
              <a:rPr lang="en-US" smtClean="0"/>
              <a:pPr/>
              <a:t>‹#›</a:t>
            </a:fld>
            <a:endParaRPr lang="en-US"/>
          </a:p>
        </p:txBody>
      </p:sp>
    </p:spTree>
    <p:extLst>
      <p:ext uri="{BB962C8B-B14F-4D97-AF65-F5344CB8AC3E}">
        <p14:creationId xmlns:p14="http://schemas.microsoft.com/office/powerpoint/2010/main" val="79703060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 Placeholder 6"/>
          <p:cNvSpPr>
            <a:spLocks noGrp="1"/>
          </p:cNvSpPr>
          <p:nvPr>
            <p:ph type="body" idx="1"/>
          </p:nvPr>
        </p:nvSpPr>
        <p:spPr>
          <a:xfrm>
            <a:off x="649978" y="2083633"/>
            <a:ext cx="11415883" cy="3253891"/>
          </a:xfrm>
          <a:prstGeom prst="rect">
            <a:avLst/>
          </a:prstGeom>
        </p:spPr>
        <p:txBody>
          <a:bodyPr vert="horz" lIns="91440" tIns="45720" rIns="91440" bIns="45720" rtlCol="0">
            <a:normAutofit/>
          </a:bodyPr>
          <a:lstStyle/>
          <a:p>
            <a:pPr lvl="0"/>
            <a:r>
              <a:rPr lang="en-US" dirty="0"/>
              <a:t>Click to edit Master text styles </a:t>
            </a:r>
            <a:r>
              <a:rPr lang="mr-IN" dirty="0"/>
              <a:t>–</a:t>
            </a:r>
            <a:r>
              <a:rPr lang="en-US" dirty="0"/>
              <a:t> Open Sans 18pt</a:t>
            </a:r>
          </a:p>
          <a:p>
            <a:pPr lvl="1"/>
            <a:r>
              <a:rPr lang="en-US" dirty="0"/>
              <a:t>Second level </a:t>
            </a:r>
            <a:r>
              <a:rPr lang="mr-IN" dirty="0"/>
              <a:t>–</a:t>
            </a:r>
            <a:r>
              <a:rPr lang="en-US" dirty="0"/>
              <a:t> Open Sans 16pt</a:t>
            </a:r>
          </a:p>
          <a:p>
            <a:pPr lvl="2"/>
            <a:r>
              <a:rPr lang="en-US" dirty="0"/>
              <a:t>Third Level </a:t>
            </a:r>
            <a:r>
              <a:rPr lang="mr-IN" dirty="0"/>
              <a:t>–</a:t>
            </a:r>
            <a:r>
              <a:rPr lang="en-US" dirty="0"/>
              <a:t> Open Sans 16pt</a:t>
            </a:r>
          </a:p>
          <a:p>
            <a:pPr lvl="3"/>
            <a:r>
              <a:rPr lang="en-US" dirty="0"/>
              <a:t>Fourth Level </a:t>
            </a:r>
            <a:r>
              <a:rPr lang="mr-IN" dirty="0"/>
              <a:t>–</a:t>
            </a:r>
            <a:r>
              <a:rPr lang="en-US" dirty="0"/>
              <a:t> Open Sans 16pt</a:t>
            </a:r>
          </a:p>
          <a:p>
            <a:pPr lvl="4"/>
            <a:r>
              <a:rPr lang="en-US" dirty="0"/>
              <a:t>Fifth Level </a:t>
            </a:r>
            <a:r>
              <a:rPr lang="mr-IN" dirty="0"/>
              <a:t>–</a:t>
            </a:r>
            <a:r>
              <a:rPr lang="en-US" dirty="0"/>
              <a:t> Open Sans 16pt</a:t>
            </a:r>
          </a:p>
          <a:p>
            <a:pPr lvl="5"/>
            <a:r>
              <a:rPr lang="en-US" sz="1600" dirty="0"/>
              <a:t>Sixth Level </a:t>
            </a:r>
            <a:r>
              <a:rPr lang="mr-IN" sz="1600" dirty="0"/>
              <a:t>–</a:t>
            </a:r>
            <a:r>
              <a:rPr lang="en-US" sz="1600" dirty="0"/>
              <a:t> </a:t>
            </a:r>
            <a:r>
              <a:rPr lang="en-US" dirty="0"/>
              <a:t>Open Sans</a:t>
            </a:r>
            <a:r>
              <a:rPr lang="en-US" sz="1600" dirty="0"/>
              <a:t> 16pt</a:t>
            </a:r>
          </a:p>
        </p:txBody>
      </p:sp>
      <p:sp>
        <p:nvSpPr>
          <p:cNvPr id="10" name="Title Placeholder 9"/>
          <p:cNvSpPr>
            <a:spLocks noGrp="1"/>
          </p:cNvSpPr>
          <p:nvPr>
            <p:ph type="title"/>
          </p:nvPr>
        </p:nvSpPr>
        <p:spPr>
          <a:xfrm>
            <a:off x="603504" y="292608"/>
            <a:ext cx="11457432" cy="694944"/>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4035948335"/>
      </p:ext>
    </p:extLst>
  </p:cSld>
  <p:clrMap bg1="lt1" tx1="dk1" bg2="lt2" tx2="dk2" accent1="accent1" accent2="accent2" accent3="accent3" accent4="accent4" accent5="accent5" accent6="accent6" hlink="hlink" folHlink="folHlink"/>
  <p:sldLayoutIdLst>
    <p:sldLayoutId id="2147483785" r:id="rId1"/>
    <p:sldLayoutId id="2147483787" r:id="rId2"/>
    <p:sldLayoutId id="2147483789" r:id="rId3"/>
    <p:sldLayoutId id="2147483790" r:id="rId4"/>
  </p:sldLayoutIdLst>
  <p:hf hdr="0" ftr="0" dt="0"/>
  <p:txStyles>
    <p:titleStyle>
      <a:lvl1pPr algn="l" defTabSz="914377" rtl="0" eaLnBrk="1" latinLnBrk="0" hangingPunct="1">
        <a:lnSpc>
          <a:spcPct val="90000"/>
        </a:lnSpc>
        <a:spcBef>
          <a:spcPct val="0"/>
        </a:spcBef>
        <a:buNone/>
        <a:defRPr sz="2600" b="1" kern="1200">
          <a:solidFill>
            <a:schemeClr val="tx2"/>
          </a:solidFill>
          <a:latin typeface="+mj-lt"/>
          <a:ea typeface="+mj-ea"/>
          <a:cs typeface="+mj-cs"/>
        </a:defRPr>
      </a:lvl1pPr>
    </p:titleStyle>
    <p:bodyStyle>
      <a:lvl1pPr marL="283464" indent="-283464" algn="l" defTabSz="3026664" rtl="0" eaLnBrk="1" latinLnBrk="0" hangingPunct="1">
        <a:lnSpc>
          <a:spcPct val="90000"/>
        </a:lnSpc>
        <a:spcBef>
          <a:spcPts val="500"/>
        </a:spcBef>
        <a:buClr>
          <a:srgbClr val="E05529"/>
        </a:buClr>
        <a:buSzPct val="80000"/>
        <a:buFont typeface="Arial" charset="0"/>
        <a:buChar char="•"/>
        <a:tabLst>
          <a:tab pos="283464" algn="l"/>
          <a:tab pos="740664" algn="l"/>
          <a:tab pos="1197864" algn="l"/>
          <a:tab pos="1655064" algn="l"/>
          <a:tab pos="2112264" algn="l"/>
          <a:tab pos="2569464" algn="l"/>
          <a:tab pos="3026664" algn="l"/>
        </a:tabLst>
        <a:defRPr sz="1800" kern="1200" baseline="0">
          <a:solidFill>
            <a:schemeClr val="tx2"/>
          </a:solidFill>
          <a:latin typeface="+mj-lt"/>
          <a:ea typeface="+mn-ea"/>
          <a:cs typeface="+mn-cs"/>
        </a:defRPr>
      </a:lvl1pPr>
      <a:lvl2pPr marL="740664" indent="-283464" algn="l" defTabSz="3026664" rtl="0" eaLnBrk="1" latinLnBrk="0" hangingPunct="1">
        <a:lnSpc>
          <a:spcPct val="90000"/>
        </a:lnSpc>
        <a:spcBef>
          <a:spcPts val="500"/>
        </a:spcBef>
        <a:buClr>
          <a:srgbClr val="E05529"/>
        </a:buClr>
        <a:buSzPct val="80000"/>
        <a:buFont typeface="Arial" charset="0"/>
        <a:buChar char="•"/>
        <a:tabLst>
          <a:tab pos="283464" algn="l"/>
          <a:tab pos="740664" algn="l"/>
          <a:tab pos="1197864" algn="l"/>
          <a:tab pos="1655064" algn="l"/>
          <a:tab pos="2112264" algn="l"/>
          <a:tab pos="2569464" algn="l"/>
          <a:tab pos="3026664" algn="l"/>
        </a:tabLst>
        <a:defRPr sz="1600" kern="1200" baseline="0">
          <a:solidFill>
            <a:schemeClr val="tx2"/>
          </a:solidFill>
          <a:latin typeface="+mj-lt"/>
          <a:ea typeface="+mn-ea"/>
          <a:cs typeface="+mn-cs"/>
        </a:defRPr>
      </a:lvl2pPr>
      <a:lvl3pPr marL="1197864" marR="0" indent="-283464" algn="l" defTabSz="914377" rtl="0" eaLnBrk="1" fontAlgn="auto" latinLnBrk="0" hangingPunct="1">
        <a:lnSpc>
          <a:spcPct val="90000"/>
        </a:lnSpc>
        <a:spcBef>
          <a:spcPts val="500"/>
        </a:spcBef>
        <a:spcAft>
          <a:spcPts val="0"/>
        </a:spcAft>
        <a:buClr>
          <a:srgbClr val="E05529"/>
        </a:buClr>
        <a:buSzPct val="80000"/>
        <a:buFont typeface="Arial"/>
        <a:buChar char="•"/>
        <a:tabLst/>
        <a:defRPr sz="1600" kern="1200" baseline="0">
          <a:solidFill>
            <a:schemeClr val="tx2"/>
          </a:solidFill>
          <a:latin typeface="+mj-lt"/>
          <a:ea typeface="+mn-ea"/>
          <a:cs typeface="+mn-cs"/>
        </a:defRPr>
      </a:lvl3pPr>
      <a:lvl4pPr marL="1655064" marR="0" indent="-283464" algn="l" defTabSz="3026664" rtl="0" eaLnBrk="1" fontAlgn="auto" latinLnBrk="0" hangingPunct="1">
        <a:lnSpc>
          <a:spcPct val="90000"/>
        </a:lnSpc>
        <a:spcBef>
          <a:spcPts val="500"/>
        </a:spcBef>
        <a:spcAft>
          <a:spcPts val="0"/>
        </a:spcAft>
        <a:buClr>
          <a:srgbClr val="E05529"/>
        </a:buClr>
        <a:buSzPct val="80000"/>
        <a:buFont typeface="Arial" charset="0"/>
        <a:buChar char="•"/>
        <a:tabLst>
          <a:tab pos="283464" algn="l"/>
          <a:tab pos="740664" algn="l"/>
          <a:tab pos="1197864" algn="l"/>
          <a:tab pos="1655064" algn="l"/>
          <a:tab pos="2112264" algn="l"/>
          <a:tab pos="2569464" algn="l"/>
          <a:tab pos="3026664" algn="l"/>
        </a:tabLst>
        <a:defRPr sz="1600" kern="1200">
          <a:solidFill>
            <a:schemeClr val="tx2"/>
          </a:solidFill>
          <a:latin typeface="+mj-lt"/>
          <a:ea typeface="+mn-ea"/>
          <a:cs typeface="+mn-cs"/>
        </a:defRPr>
      </a:lvl4pPr>
      <a:lvl5pPr marL="2112264" marR="0" indent="-283464" algn="l" defTabSz="3026664" rtl="0" eaLnBrk="1" fontAlgn="auto" latinLnBrk="0" hangingPunct="1">
        <a:lnSpc>
          <a:spcPct val="90000"/>
        </a:lnSpc>
        <a:spcBef>
          <a:spcPts val="500"/>
        </a:spcBef>
        <a:spcAft>
          <a:spcPts val="0"/>
        </a:spcAft>
        <a:buClr>
          <a:srgbClr val="E05529"/>
        </a:buClr>
        <a:buSzPct val="80000"/>
        <a:buFont typeface="Arial" charset="0"/>
        <a:buChar char="•"/>
        <a:tabLst>
          <a:tab pos="283464" algn="l"/>
          <a:tab pos="740664" algn="l"/>
          <a:tab pos="1197864" algn="l"/>
          <a:tab pos="1655064" algn="l"/>
          <a:tab pos="2112264" algn="l"/>
          <a:tab pos="2569464" algn="l"/>
          <a:tab pos="3026664" algn="l"/>
        </a:tabLst>
        <a:defRPr sz="1600" kern="1200">
          <a:solidFill>
            <a:schemeClr val="tx2"/>
          </a:solidFill>
          <a:latin typeface="+mj-lt"/>
          <a:ea typeface="+mn-ea"/>
          <a:cs typeface="+mn-cs"/>
        </a:defRPr>
      </a:lvl5pPr>
      <a:lvl6pPr marL="2569464" marR="0" indent="-283464" algn="l" defTabSz="914377" rtl="0" eaLnBrk="1" fontAlgn="auto" latinLnBrk="0" hangingPunct="1">
        <a:lnSpc>
          <a:spcPct val="90000"/>
        </a:lnSpc>
        <a:spcBef>
          <a:spcPts val="500"/>
        </a:spcBef>
        <a:spcAft>
          <a:spcPts val="0"/>
        </a:spcAft>
        <a:buClr>
          <a:srgbClr val="E05529"/>
        </a:buClr>
        <a:buSzPct val="80000"/>
        <a:buFont typeface="Arial"/>
        <a:buChar char="•"/>
        <a:tabLst/>
        <a:defRPr sz="1600" kern="1200" baseline="0">
          <a:solidFill>
            <a:schemeClr val="tx2"/>
          </a:solidFill>
          <a:latin typeface="+mj-lt"/>
          <a:ea typeface="+mn-ea"/>
          <a:cs typeface="+mn-cs"/>
        </a:defRPr>
      </a:lvl6pPr>
      <a:lvl7pPr marL="2569464" indent="-283464" algn="l" defTabSz="914377" rtl="0" eaLnBrk="1" latinLnBrk="0" hangingPunct="1">
        <a:lnSpc>
          <a:spcPct val="90000"/>
        </a:lnSpc>
        <a:spcBef>
          <a:spcPts val="500"/>
        </a:spcBef>
        <a:buClr>
          <a:srgbClr val="E05529"/>
        </a:buClr>
        <a:buSzPct val="80000"/>
        <a:buFont typeface="Arial"/>
        <a:buChar char="•"/>
        <a:defRPr sz="1600" kern="1200">
          <a:solidFill>
            <a:schemeClr val="tx2"/>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7.tif"/><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9.tif"/><Relationship Id="rId5" Type="http://schemas.openxmlformats.org/officeDocument/2006/relationships/image" Target="../media/image22.tif"/><Relationship Id="rId4" Type="http://schemas.openxmlformats.org/officeDocument/2006/relationships/image" Target="../media/image28.ti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tif"/><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1.tif"/></Relationships>
</file>

<file path=ppt/slides/_rels/slide13.xml.rels><?xml version="1.0" encoding="UTF-8" standalone="yes"?>
<Relationships xmlns="http://schemas.openxmlformats.org/package/2006/relationships"><Relationship Id="rId3" Type="http://schemas.openxmlformats.org/officeDocument/2006/relationships/image" Target="../media/image30.tif"/><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33.tif"/><Relationship Id="rId4" Type="http://schemas.openxmlformats.org/officeDocument/2006/relationships/image" Target="../media/image32.tif"/></Relationships>
</file>

<file path=ppt/slides/_rels/slide14.xml.rels><?xml version="1.0" encoding="UTF-8" standalone="yes"?>
<Relationships xmlns="http://schemas.openxmlformats.org/package/2006/relationships"><Relationship Id="rId3" Type="http://schemas.openxmlformats.org/officeDocument/2006/relationships/image" Target="../media/image34.tif"/><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35.tif"/></Relationships>
</file>

<file path=ppt/slides/_rels/slide15.xml.rels><?xml version="1.0" encoding="UTF-8" standalone="yes"?>
<Relationships xmlns="http://schemas.openxmlformats.org/package/2006/relationships"><Relationship Id="rId3" Type="http://schemas.openxmlformats.org/officeDocument/2006/relationships/image" Target="../media/image36.tif"/><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tif"/><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8.tif"/></Relationships>
</file>

<file path=ppt/slides/_rels/slide18.xml.rels><?xml version="1.0" encoding="UTF-8" standalone="yes"?>
<Relationships xmlns="http://schemas.openxmlformats.org/package/2006/relationships"><Relationship Id="rId3" Type="http://schemas.openxmlformats.org/officeDocument/2006/relationships/image" Target="../media/image37.tif"/><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40.tif"/><Relationship Id="rId4" Type="http://schemas.openxmlformats.org/officeDocument/2006/relationships/image" Target="../media/image39.tif"/></Relationships>
</file>

<file path=ppt/slides/_rels/slide19.xml.rels><?xml version="1.0" encoding="UTF-8" standalone="yes"?>
<Relationships xmlns="http://schemas.openxmlformats.org/package/2006/relationships"><Relationship Id="rId3" Type="http://schemas.openxmlformats.org/officeDocument/2006/relationships/image" Target="../media/image37.tif"/><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42.tif"/><Relationship Id="rId4" Type="http://schemas.openxmlformats.org/officeDocument/2006/relationships/image" Target="../media/image41.ti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tif"/><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44.tif"/><Relationship Id="rId4" Type="http://schemas.openxmlformats.org/officeDocument/2006/relationships/image" Target="../media/image43.ti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0.ti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1.ti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tif"/><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ti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9.tif"/><Relationship Id="rId3" Type="http://schemas.openxmlformats.org/officeDocument/2006/relationships/image" Target="../media/image14.tif"/><Relationship Id="rId7" Type="http://schemas.openxmlformats.org/officeDocument/2006/relationships/image" Target="../media/image18.tif"/><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7.tif"/><Relationship Id="rId5" Type="http://schemas.openxmlformats.org/officeDocument/2006/relationships/image" Target="../media/image16.tif"/><Relationship Id="rId10" Type="http://schemas.openxmlformats.org/officeDocument/2006/relationships/image" Target="../media/image21.tif"/><Relationship Id="rId4" Type="http://schemas.openxmlformats.org/officeDocument/2006/relationships/image" Target="../media/image15.tif"/><Relationship Id="rId9" Type="http://schemas.openxmlformats.org/officeDocument/2006/relationships/image" Target="../media/image20.tif"/></Relationships>
</file>

<file path=ppt/slides/_rels/slide9.xml.rels><?xml version="1.0" encoding="UTF-8" standalone="yes"?>
<Relationships xmlns="http://schemas.openxmlformats.org/package/2006/relationships"><Relationship Id="rId3" Type="http://schemas.openxmlformats.org/officeDocument/2006/relationships/image" Target="../media/image22.tif"/><Relationship Id="rId7" Type="http://schemas.openxmlformats.org/officeDocument/2006/relationships/image" Target="../media/image26.tif"/><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5.tif"/><Relationship Id="rId5" Type="http://schemas.openxmlformats.org/officeDocument/2006/relationships/image" Target="../media/image24.tif"/><Relationship Id="rId4" Type="http://schemas.openxmlformats.org/officeDocument/2006/relationships/image" Target="../media/image23.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4A5540-2A17-9C1B-B600-246BF8B66DF7}"/>
              </a:ext>
            </a:extLst>
          </p:cNvPr>
          <p:cNvSpPr>
            <a:spLocks noGrp="1"/>
          </p:cNvSpPr>
          <p:nvPr>
            <p:ph type="title"/>
          </p:nvPr>
        </p:nvSpPr>
        <p:spPr>
          <a:xfrm>
            <a:off x="-9525" y="1564676"/>
            <a:ext cx="6000750" cy="1797650"/>
          </a:xfrm>
        </p:spPr>
        <p:txBody>
          <a:bodyPr lIns="91440">
            <a:normAutofit/>
          </a:bodyPr>
          <a:lstStyle/>
          <a:p>
            <a:r>
              <a:rPr lang="en-US" dirty="0"/>
              <a:t>Gale Presents: </a:t>
            </a:r>
            <a:br>
              <a:rPr lang="en-US" dirty="0"/>
            </a:br>
            <a:r>
              <a:rPr lang="en-US" dirty="0"/>
              <a:t>National Geographic Kids</a:t>
            </a:r>
          </a:p>
        </p:txBody>
      </p:sp>
    </p:spTree>
    <p:extLst>
      <p:ext uri="{BB962C8B-B14F-4D97-AF65-F5344CB8AC3E}">
        <p14:creationId xmlns:p14="http://schemas.microsoft.com/office/powerpoint/2010/main" val="6340057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magazine&#10;&#10;Description automatically generated">
            <a:extLst>
              <a:ext uri="{FF2B5EF4-FFF2-40B4-BE49-F238E27FC236}">
                <a16:creationId xmlns:a16="http://schemas.microsoft.com/office/drawing/2014/main" id="{65F70C13-3528-510D-0E1C-FBF7F24314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1813" y="1956719"/>
            <a:ext cx="3960416" cy="3184950"/>
          </a:xfrm>
          <a:prstGeom prst="rect">
            <a:avLst/>
          </a:prstGeom>
          <a:ln w="12700">
            <a:solidFill>
              <a:schemeClr val="bg2">
                <a:lumMod val="75000"/>
              </a:schemeClr>
            </a:solidFill>
          </a:ln>
        </p:spPr>
      </p:pic>
      <p:pic>
        <p:nvPicPr>
          <p:cNvPr id="5" name="Picture 4" descr="A screenshot of a computer&#10;&#10;Description automatically generated">
            <a:extLst>
              <a:ext uri="{FF2B5EF4-FFF2-40B4-BE49-F238E27FC236}">
                <a16:creationId xmlns:a16="http://schemas.microsoft.com/office/drawing/2014/main" id="{27F0304F-C18F-5883-2AFB-6802BF9C9A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2873" y="1557481"/>
            <a:ext cx="3805088" cy="3184950"/>
          </a:xfrm>
          <a:prstGeom prst="rect">
            <a:avLst/>
          </a:prstGeom>
          <a:ln w="12700">
            <a:solidFill>
              <a:schemeClr val="bg2">
                <a:lumMod val="75000"/>
              </a:schemeClr>
            </a:solidFill>
          </a:ln>
        </p:spPr>
      </p:pic>
      <p:sp>
        <p:nvSpPr>
          <p:cNvPr id="22" name="Rectangle: Rounded Corners 21">
            <a:extLst>
              <a:ext uri="{FF2B5EF4-FFF2-40B4-BE49-F238E27FC236}">
                <a16:creationId xmlns:a16="http://schemas.microsoft.com/office/drawing/2014/main" id="{C90899DF-B27F-6565-7A4E-B53DE8D69F3A}"/>
              </a:ext>
            </a:extLst>
          </p:cNvPr>
          <p:cNvSpPr/>
          <p:nvPr/>
        </p:nvSpPr>
        <p:spPr>
          <a:xfrm>
            <a:off x="-148048" y="-130629"/>
            <a:ext cx="4100921" cy="992777"/>
          </a:xfrm>
          <a:prstGeom prst="roundRect">
            <a:avLst/>
          </a:prstGeom>
          <a:solidFill>
            <a:srgbClr val="66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3" name="TextBox 22">
            <a:extLst>
              <a:ext uri="{FF2B5EF4-FFF2-40B4-BE49-F238E27FC236}">
                <a16:creationId xmlns:a16="http://schemas.microsoft.com/office/drawing/2014/main" id="{16ADD252-F3E8-F731-F7ED-C5369EC8FFA6}"/>
              </a:ext>
            </a:extLst>
          </p:cNvPr>
          <p:cNvSpPr txBox="1"/>
          <p:nvPr/>
        </p:nvSpPr>
        <p:spPr>
          <a:xfrm>
            <a:off x="-1" y="104149"/>
            <a:ext cx="39528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Open Sans"/>
                <a:ea typeface="+mn-ea"/>
                <a:cs typeface="+mn-cs"/>
              </a:rPr>
              <a:t>BROWSE MAGAZINES</a:t>
            </a:r>
          </a:p>
        </p:txBody>
      </p:sp>
      <p:pic>
        <p:nvPicPr>
          <p:cNvPr id="25" name="Picture 24" descr="A screenshot of a website&#10;&#10;Description automatically generated">
            <a:extLst>
              <a:ext uri="{FF2B5EF4-FFF2-40B4-BE49-F238E27FC236}">
                <a16:creationId xmlns:a16="http://schemas.microsoft.com/office/drawing/2014/main" id="{2847D5A0-C4B7-B104-DBBD-22B460CB9C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770" y="1126168"/>
            <a:ext cx="3510251" cy="3224810"/>
          </a:xfrm>
          <a:prstGeom prst="rect">
            <a:avLst/>
          </a:prstGeom>
          <a:ln w="12700">
            <a:solidFill>
              <a:schemeClr val="bg2">
                <a:lumMod val="75000"/>
              </a:schemeClr>
            </a:solidFill>
          </a:ln>
        </p:spPr>
      </p:pic>
      <p:sp>
        <p:nvSpPr>
          <p:cNvPr id="34" name="TextBox 33">
            <a:extLst>
              <a:ext uri="{FF2B5EF4-FFF2-40B4-BE49-F238E27FC236}">
                <a16:creationId xmlns:a16="http://schemas.microsoft.com/office/drawing/2014/main" id="{0C8B8A9A-6FDD-4B05-C97E-94CF1CB8C2E8}"/>
              </a:ext>
            </a:extLst>
          </p:cNvPr>
          <p:cNvSpPr txBox="1"/>
          <p:nvPr/>
        </p:nvSpPr>
        <p:spPr>
          <a:xfrm>
            <a:off x="218770" y="4462574"/>
            <a:ext cx="351025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Open Sans"/>
                <a:ea typeface="+mn-ea"/>
                <a:cs typeface="+mn-cs"/>
              </a:rPr>
              <a:t>Select the Browse Magazines button on the homepage</a:t>
            </a:r>
          </a:p>
        </p:txBody>
      </p:sp>
      <p:sp>
        <p:nvSpPr>
          <p:cNvPr id="35" name="TextBox 34">
            <a:extLst>
              <a:ext uri="{FF2B5EF4-FFF2-40B4-BE49-F238E27FC236}">
                <a16:creationId xmlns:a16="http://schemas.microsoft.com/office/drawing/2014/main" id="{4D99560B-0F09-E6BF-C618-AA6B457EF2BC}"/>
              </a:ext>
            </a:extLst>
          </p:cNvPr>
          <p:cNvSpPr txBox="1"/>
          <p:nvPr/>
        </p:nvSpPr>
        <p:spPr>
          <a:xfrm>
            <a:off x="4156927" y="4818504"/>
            <a:ext cx="351025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Open Sans"/>
                <a:ea typeface="+mn-ea"/>
                <a:cs typeface="+mn-cs"/>
              </a:rPr>
              <a:t>Users will find each available magazine cover, and can select any to read from the beginning</a:t>
            </a:r>
          </a:p>
        </p:txBody>
      </p:sp>
      <p:sp>
        <p:nvSpPr>
          <p:cNvPr id="36" name="TextBox 35">
            <a:extLst>
              <a:ext uri="{FF2B5EF4-FFF2-40B4-BE49-F238E27FC236}">
                <a16:creationId xmlns:a16="http://schemas.microsoft.com/office/drawing/2014/main" id="{23935691-4127-AA4F-A494-BF771966754E}"/>
              </a:ext>
            </a:extLst>
          </p:cNvPr>
          <p:cNvSpPr txBox="1"/>
          <p:nvPr/>
        </p:nvSpPr>
        <p:spPr>
          <a:xfrm>
            <a:off x="8240621" y="5170244"/>
            <a:ext cx="351025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Open Sans"/>
                <a:ea typeface="+mn-ea"/>
                <a:cs typeface="+mn-cs"/>
              </a:rPr>
              <a:t>Magazines use their original print formatting for an engaging experience</a:t>
            </a:r>
          </a:p>
        </p:txBody>
      </p:sp>
      <p:pic>
        <p:nvPicPr>
          <p:cNvPr id="3" name="Picture 2">
            <a:extLst>
              <a:ext uri="{FF2B5EF4-FFF2-40B4-BE49-F238E27FC236}">
                <a16:creationId xmlns:a16="http://schemas.microsoft.com/office/drawing/2014/main" id="{848CCA66-74F9-0FA7-B5DF-60D4D66F4A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57099" y="1557481"/>
            <a:ext cx="787207" cy="352603"/>
          </a:xfrm>
          <a:prstGeom prst="rect">
            <a:avLst/>
          </a:prstGeom>
          <a:ln w="25400">
            <a:solidFill>
              <a:schemeClr val="accent6"/>
            </a:solidFill>
          </a:ln>
        </p:spPr>
      </p:pic>
    </p:spTree>
    <p:extLst>
      <p:ext uri="{BB962C8B-B14F-4D97-AF65-F5344CB8AC3E}">
        <p14:creationId xmlns:p14="http://schemas.microsoft.com/office/powerpoint/2010/main" val="11858763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47809-835B-62DF-003F-2B24C1B8D66F}"/>
              </a:ext>
            </a:extLst>
          </p:cNvPr>
          <p:cNvSpPr>
            <a:spLocks noGrp="1"/>
          </p:cNvSpPr>
          <p:nvPr>
            <p:ph type="title"/>
          </p:nvPr>
        </p:nvSpPr>
        <p:spPr>
          <a:xfrm>
            <a:off x="283599" y="1851502"/>
            <a:ext cx="10675089" cy="1231459"/>
          </a:xfrm>
        </p:spPr>
        <p:txBody>
          <a:bodyPr>
            <a:normAutofit/>
          </a:bodyPr>
          <a:lstStyle/>
          <a:p>
            <a:r>
              <a:rPr lang="en-US" sz="5400" dirty="0"/>
              <a:t>SUPPORTING TOOLS</a:t>
            </a:r>
          </a:p>
        </p:txBody>
      </p:sp>
    </p:spTree>
    <p:extLst>
      <p:ext uri="{BB962C8B-B14F-4D97-AF65-F5344CB8AC3E}">
        <p14:creationId xmlns:p14="http://schemas.microsoft.com/office/powerpoint/2010/main" val="700872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C90899DF-B27F-6565-7A4E-B53DE8D69F3A}"/>
              </a:ext>
            </a:extLst>
          </p:cNvPr>
          <p:cNvSpPr/>
          <p:nvPr/>
        </p:nvSpPr>
        <p:spPr>
          <a:xfrm>
            <a:off x="-148048" y="-130629"/>
            <a:ext cx="3357973" cy="992777"/>
          </a:xfrm>
          <a:prstGeom prst="roundRect">
            <a:avLst/>
          </a:prstGeom>
          <a:solidFill>
            <a:srgbClr val="009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3" name="TextBox 22">
            <a:extLst>
              <a:ext uri="{FF2B5EF4-FFF2-40B4-BE49-F238E27FC236}">
                <a16:creationId xmlns:a16="http://schemas.microsoft.com/office/drawing/2014/main" id="{16ADD252-F3E8-F731-F7ED-C5369EC8FFA6}"/>
              </a:ext>
            </a:extLst>
          </p:cNvPr>
          <p:cNvSpPr txBox="1"/>
          <p:nvPr/>
        </p:nvSpPr>
        <p:spPr>
          <a:xfrm>
            <a:off x="-1" y="104149"/>
            <a:ext cx="39528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Open Sans"/>
                <a:ea typeface="+mn-ea"/>
                <a:cs typeface="+mn-cs"/>
              </a:rPr>
              <a:t>SOUND BUTTON</a:t>
            </a:r>
          </a:p>
        </p:txBody>
      </p:sp>
      <p:grpSp>
        <p:nvGrpSpPr>
          <p:cNvPr id="2" name="Group 1">
            <a:extLst>
              <a:ext uri="{FF2B5EF4-FFF2-40B4-BE49-F238E27FC236}">
                <a16:creationId xmlns:a16="http://schemas.microsoft.com/office/drawing/2014/main" id="{3EED792C-E9EC-929D-6327-6B0F172D8ED3}"/>
              </a:ext>
            </a:extLst>
          </p:cNvPr>
          <p:cNvGrpSpPr/>
          <p:nvPr/>
        </p:nvGrpSpPr>
        <p:grpSpPr>
          <a:xfrm>
            <a:off x="200025" y="1096926"/>
            <a:ext cx="5305425" cy="1368645"/>
            <a:chOff x="219075" y="976114"/>
            <a:chExt cx="5305425" cy="1368645"/>
          </a:xfrm>
        </p:grpSpPr>
        <p:sp>
          <p:nvSpPr>
            <p:cNvPr id="4" name="TextBox 3">
              <a:extLst>
                <a:ext uri="{FF2B5EF4-FFF2-40B4-BE49-F238E27FC236}">
                  <a16:creationId xmlns:a16="http://schemas.microsoft.com/office/drawing/2014/main" id="{3684CE2E-DCB8-C0E4-C208-F753120E80C9}"/>
                </a:ext>
              </a:extLst>
            </p:cNvPr>
            <p:cNvSpPr txBox="1"/>
            <p:nvPr/>
          </p:nvSpPr>
          <p:spPr>
            <a:xfrm>
              <a:off x="219075" y="976114"/>
              <a:ext cx="38862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DC4405"/>
                  </a:solidFill>
                  <a:effectLst/>
                  <a:uLnTx/>
                  <a:uFillTx/>
                  <a:latin typeface="Open Sans"/>
                  <a:ea typeface="+mn-ea"/>
                  <a:cs typeface="+mn-cs"/>
                </a:rPr>
                <a:t>Sound Button</a:t>
              </a:r>
            </a:p>
          </p:txBody>
        </p:sp>
        <p:cxnSp>
          <p:nvCxnSpPr>
            <p:cNvPr id="6" name="Straight Connector 5">
              <a:extLst>
                <a:ext uri="{FF2B5EF4-FFF2-40B4-BE49-F238E27FC236}">
                  <a16:creationId xmlns:a16="http://schemas.microsoft.com/office/drawing/2014/main" id="{217DFC21-CFC3-3EBD-93A1-81D74EEE91A8}"/>
                </a:ext>
              </a:extLst>
            </p:cNvPr>
            <p:cNvCxnSpPr>
              <a:cxnSpLocks/>
            </p:cNvCxnSpPr>
            <p:nvPr/>
          </p:nvCxnSpPr>
          <p:spPr>
            <a:xfrm>
              <a:off x="333375" y="1376224"/>
              <a:ext cx="519112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03EAD38-7B06-96F6-C5EE-F90B1B420EA5}"/>
                </a:ext>
              </a:extLst>
            </p:cNvPr>
            <p:cNvSpPr txBox="1"/>
            <p:nvPr/>
          </p:nvSpPr>
          <p:spPr>
            <a:xfrm>
              <a:off x="333374" y="1421429"/>
              <a:ext cx="519112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3865"/>
                  </a:solidFill>
                  <a:latin typeface="Open Sans"/>
                </a:rPr>
                <a:t>If enabled, as users hover over text (like hovering over the Kids Magazine label) it will be read to them.</a:t>
              </a:r>
              <a:endParaRPr kumimoji="0" lang="en-US" sz="1800" b="0" i="0" u="none" strike="noStrike" kern="1200" cap="none" spc="0" normalizeH="0" baseline="0" noProof="0" dirty="0">
                <a:ln>
                  <a:noFill/>
                </a:ln>
                <a:solidFill>
                  <a:srgbClr val="003865"/>
                </a:solidFill>
                <a:effectLst/>
                <a:uLnTx/>
                <a:uFillTx/>
                <a:latin typeface="Open Sans"/>
                <a:ea typeface="+mn-ea"/>
                <a:cs typeface="+mn-cs"/>
              </a:endParaRPr>
            </a:p>
          </p:txBody>
        </p:sp>
      </p:grpSp>
      <p:grpSp>
        <p:nvGrpSpPr>
          <p:cNvPr id="13" name="Group 12">
            <a:extLst>
              <a:ext uri="{FF2B5EF4-FFF2-40B4-BE49-F238E27FC236}">
                <a16:creationId xmlns:a16="http://schemas.microsoft.com/office/drawing/2014/main" id="{A08CCA80-EA33-3A06-EFF6-6E3ABE598508}"/>
              </a:ext>
            </a:extLst>
          </p:cNvPr>
          <p:cNvGrpSpPr/>
          <p:nvPr/>
        </p:nvGrpSpPr>
        <p:grpSpPr>
          <a:xfrm>
            <a:off x="6095998" y="862148"/>
            <a:ext cx="5681002" cy="5056892"/>
            <a:chOff x="6095998" y="862148"/>
            <a:chExt cx="5681002" cy="5056892"/>
          </a:xfrm>
        </p:grpSpPr>
        <p:pic>
          <p:nvPicPr>
            <p:cNvPr id="10" name="Picture 9" descr="A screenshot of a computer&#10;&#10;Description automatically generated">
              <a:extLst>
                <a:ext uri="{FF2B5EF4-FFF2-40B4-BE49-F238E27FC236}">
                  <a16:creationId xmlns:a16="http://schemas.microsoft.com/office/drawing/2014/main" id="{9EF0BB2E-6E77-9449-46DE-4B78394B7D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8" y="862148"/>
              <a:ext cx="5681002" cy="5056892"/>
            </a:xfrm>
            <a:prstGeom prst="rect">
              <a:avLst/>
            </a:prstGeom>
            <a:ln w="12700">
              <a:solidFill>
                <a:schemeClr val="bg2">
                  <a:lumMod val="75000"/>
                </a:schemeClr>
              </a:solidFill>
            </a:ln>
          </p:spPr>
        </p:pic>
        <p:pic>
          <p:nvPicPr>
            <p:cNvPr id="12" name="Picture 11">
              <a:extLst>
                <a:ext uri="{FF2B5EF4-FFF2-40B4-BE49-F238E27FC236}">
                  <a16:creationId xmlns:a16="http://schemas.microsoft.com/office/drawing/2014/main" id="{BB2AF413-ED73-6966-E77D-9BB81E033E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48811" y="1483341"/>
              <a:ext cx="542925" cy="428625"/>
            </a:xfrm>
            <a:prstGeom prst="rect">
              <a:avLst/>
            </a:prstGeom>
            <a:ln w="25400">
              <a:solidFill>
                <a:schemeClr val="accent6"/>
              </a:solidFill>
            </a:ln>
          </p:spPr>
        </p:pic>
      </p:grpSp>
    </p:spTree>
    <p:extLst>
      <p:ext uri="{BB962C8B-B14F-4D97-AF65-F5344CB8AC3E}">
        <p14:creationId xmlns:p14="http://schemas.microsoft.com/office/powerpoint/2010/main" val="18932641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C90899DF-B27F-6565-7A4E-B53DE8D69F3A}"/>
              </a:ext>
            </a:extLst>
          </p:cNvPr>
          <p:cNvSpPr/>
          <p:nvPr/>
        </p:nvSpPr>
        <p:spPr>
          <a:xfrm>
            <a:off x="-148047" y="-130629"/>
            <a:ext cx="2053048" cy="992777"/>
          </a:xfrm>
          <a:prstGeom prst="roundRect">
            <a:avLst/>
          </a:prstGeom>
          <a:solidFill>
            <a:srgbClr val="009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3" name="TextBox 22">
            <a:extLst>
              <a:ext uri="{FF2B5EF4-FFF2-40B4-BE49-F238E27FC236}">
                <a16:creationId xmlns:a16="http://schemas.microsoft.com/office/drawing/2014/main" id="{16ADD252-F3E8-F731-F7ED-C5369EC8FFA6}"/>
              </a:ext>
            </a:extLst>
          </p:cNvPr>
          <p:cNvSpPr txBox="1"/>
          <p:nvPr/>
        </p:nvSpPr>
        <p:spPr>
          <a:xfrm>
            <a:off x="-1" y="104149"/>
            <a:ext cx="39528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Open Sans"/>
                <a:ea typeface="+mn-ea"/>
                <a:cs typeface="+mn-cs"/>
              </a:rPr>
              <a:t>GET LINK</a:t>
            </a:r>
          </a:p>
        </p:txBody>
      </p:sp>
      <p:grpSp>
        <p:nvGrpSpPr>
          <p:cNvPr id="2" name="Group 1">
            <a:extLst>
              <a:ext uri="{FF2B5EF4-FFF2-40B4-BE49-F238E27FC236}">
                <a16:creationId xmlns:a16="http://schemas.microsoft.com/office/drawing/2014/main" id="{3EED792C-E9EC-929D-6327-6B0F172D8ED3}"/>
              </a:ext>
            </a:extLst>
          </p:cNvPr>
          <p:cNvGrpSpPr/>
          <p:nvPr/>
        </p:nvGrpSpPr>
        <p:grpSpPr>
          <a:xfrm>
            <a:off x="200025" y="1096926"/>
            <a:ext cx="5305425" cy="1368645"/>
            <a:chOff x="219075" y="976114"/>
            <a:chExt cx="5305425" cy="1368645"/>
          </a:xfrm>
        </p:grpSpPr>
        <p:sp>
          <p:nvSpPr>
            <p:cNvPr id="4" name="TextBox 3">
              <a:extLst>
                <a:ext uri="{FF2B5EF4-FFF2-40B4-BE49-F238E27FC236}">
                  <a16:creationId xmlns:a16="http://schemas.microsoft.com/office/drawing/2014/main" id="{3684CE2E-DCB8-C0E4-C208-F753120E80C9}"/>
                </a:ext>
              </a:extLst>
            </p:cNvPr>
            <p:cNvSpPr txBox="1"/>
            <p:nvPr/>
          </p:nvSpPr>
          <p:spPr>
            <a:xfrm>
              <a:off x="219075" y="976114"/>
              <a:ext cx="38862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DC4405"/>
                  </a:solidFill>
                  <a:effectLst/>
                  <a:uLnTx/>
                  <a:uFillTx/>
                  <a:latin typeface="Open Sans"/>
                  <a:ea typeface="+mn-ea"/>
                  <a:cs typeface="+mn-cs"/>
                </a:rPr>
                <a:t>Sound Button</a:t>
              </a:r>
            </a:p>
          </p:txBody>
        </p:sp>
        <p:cxnSp>
          <p:nvCxnSpPr>
            <p:cNvPr id="6" name="Straight Connector 5">
              <a:extLst>
                <a:ext uri="{FF2B5EF4-FFF2-40B4-BE49-F238E27FC236}">
                  <a16:creationId xmlns:a16="http://schemas.microsoft.com/office/drawing/2014/main" id="{217DFC21-CFC3-3EBD-93A1-81D74EEE91A8}"/>
                </a:ext>
              </a:extLst>
            </p:cNvPr>
            <p:cNvCxnSpPr>
              <a:cxnSpLocks/>
            </p:cNvCxnSpPr>
            <p:nvPr/>
          </p:nvCxnSpPr>
          <p:spPr>
            <a:xfrm>
              <a:off x="333375" y="1376224"/>
              <a:ext cx="519112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03EAD38-7B06-96F6-C5EE-F90B1B420EA5}"/>
                </a:ext>
              </a:extLst>
            </p:cNvPr>
            <p:cNvSpPr txBox="1"/>
            <p:nvPr/>
          </p:nvSpPr>
          <p:spPr>
            <a:xfrm>
              <a:off x="333374" y="1421429"/>
              <a:ext cx="519112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Open Sans"/>
                  <a:ea typeface="+mn-ea"/>
                  <a:cs typeface="+mn-cs"/>
                </a:rPr>
                <a:t>If enabled, as users hover over text (like hovering over the Kids Magazine label) it will be read to them.</a:t>
              </a:r>
            </a:p>
          </p:txBody>
        </p:sp>
      </p:grpSp>
      <p:grpSp>
        <p:nvGrpSpPr>
          <p:cNvPr id="3" name="Group 2">
            <a:extLst>
              <a:ext uri="{FF2B5EF4-FFF2-40B4-BE49-F238E27FC236}">
                <a16:creationId xmlns:a16="http://schemas.microsoft.com/office/drawing/2014/main" id="{BD6E8405-5613-3C17-BF84-8611BD3C61E4}"/>
              </a:ext>
            </a:extLst>
          </p:cNvPr>
          <p:cNvGrpSpPr/>
          <p:nvPr/>
        </p:nvGrpSpPr>
        <p:grpSpPr>
          <a:xfrm>
            <a:off x="200025" y="2453625"/>
            <a:ext cx="5305425" cy="1091646"/>
            <a:chOff x="219075" y="976114"/>
            <a:chExt cx="5305425" cy="1091646"/>
          </a:xfrm>
        </p:grpSpPr>
        <p:sp>
          <p:nvSpPr>
            <p:cNvPr id="5" name="TextBox 4">
              <a:extLst>
                <a:ext uri="{FF2B5EF4-FFF2-40B4-BE49-F238E27FC236}">
                  <a16:creationId xmlns:a16="http://schemas.microsoft.com/office/drawing/2014/main" id="{3B9EC638-FD2F-8DC5-A091-EA4AAAE8C45A}"/>
                </a:ext>
              </a:extLst>
            </p:cNvPr>
            <p:cNvSpPr txBox="1"/>
            <p:nvPr/>
          </p:nvSpPr>
          <p:spPr>
            <a:xfrm>
              <a:off x="219075" y="976114"/>
              <a:ext cx="38862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DC4405"/>
                  </a:solidFill>
                  <a:effectLst/>
                  <a:uLnTx/>
                  <a:uFillTx/>
                  <a:latin typeface="Open Sans"/>
                  <a:ea typeface="+mn-ea"/>
                  <a:cs typeface="+mn-cs"/>
                </a:rPr>
                <a:t>Get Link</a:t>
              </a:r>
            </a:p>
          </p:txBody>
        </p:sp>
        <p:cxnSp>
          <p:nvCxnSpPr>
            <p:cNvPr id="7" name="Straight Connector 6">
              <a:extLst>
                <a:ext uri="{FF2B5EF4-FFF2-40B4-BE49-F238E27FC236}">
                  <a16:creationId xmlns:a16="http://schemas.microsoft.com/office/drawing/2014/main" id="{47A78C81-E319-8B73-156F-1E760E3DB542}"/>
                </a:ext>
              </a:extLst>
            </p:cNvPr>
            <p:cNvCxnSpPr>
              <a:cxnSpLocks/>
            </p:cNvCxnSpPr>
            <p:nvPr/>
          </p:nvCxnSpPr>
          <p:spPr>
            <a:xfrm>
              <a:off x="333375" y="1376224"/>
              <a:ext cx="519112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BA559A1-E1FC-9BB2-AFF0-6B71768FFA51}"/>
                </a:ext>
              </a:extLst>
            </p:cNvPr>
            <p:cNvSpPr txBox="1"/>
            <p:nvPr/>
          </p:nvSpPr>
          <p:spPr>
            <a:xfrm>
              <a:off x="333374" y="1421429"/>
              <a:ext cx="519112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Open Sans"/>
                  <a:ea typeface="+mn-ea"/>
                  <a:cs typeface="+mn-cs"/>
                </a:rPr>
                <a:t>Provides a persistent URL to whatever page users are visiting.</a:t>
              </a:r>
            </a:p>
          </p:txBody>
        </p:sp>
      </p:grpSp>
      <p:grpSp>
        <p:nvGrpSpPr>
          <p:cNvPr id="17" name="Group 16">
            <a:extLst>
              <a:ext uri="{FF2B5EF4-FFF2-40B4-BE49-F238E27FC236}">
                <a16:creationId xmlns:a16="http://schemas.microsoft.com/office/drawing/2014/main" id="{38F618F9-3B13-F4E5-35B3-CE6D7DEFFD0F}"/>
              </a:ext>
            </a:extLst>
          </p:cNvPr>
          <p:cNvGrpSpPr/>
          <p:nvPr/>
        </p:nvGrpSpPr>
        <p:grpSpPr>
          <a:xfrm>
            <a:off x="6095998" y="862148"/>
            <a:ext cx="5681002" cy="5056892"/>
            <a:chOff x="6095998" y="862148"/>
            <a:chExt cx="5681002" cy="5056892"/>
          </a:xfrm>
        </p:grpSpPr>
        <p:pic>
          <p:nvPicPr>
            <p:cNvPr id="10" name="Picture 9" descr="A screenshot of a computer&#10;&#10;Description automatically generated">
              <a:extLst>
                <a:ext uri="{FF2B5EF4-FFF2-40B4-BE49-F238E27FC236}">
                  <a16:creationId xmlns:a16="http://schemas.microsoft.com/office/drawing/2014/main" id="{9EF0BB2E-6E77-9449-46DE-4B78394B7D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8" y="862148"/>
              <a:ext cx="5681002" cy="5056892"/>
            </a:xfrm>
            <a:prstGeom prst="rect">
              <a:avLst/>
            </a:prstGeom>
            <a:ln w="12700">
              <a:solidFill>
                <a:schemeClr val="bg2">
                  <a:lumMod val="75000"/>
                </a:schemeClr>
              </a:solidFill>
            </a:ln>
          </p:spPr>
        </p:pic>
        <p:pic>
          <p:nvPicPr>
            <p:cNvPr id="14" name="Picture 13" descr="A screenshot of a computer&#10;&#10;Description automatically generated">
              <a:extLst>
                <a:ext uri="{FF2B5EF4-FFF2-40B4-BE49-F238E27FC236}">
                  <a16:creationId xmlns:a16="http://schemas.microsoft.com/office/drawing/2014/main" id="{FE1619E5-3CF3-B41E-63EB-5951E4B844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6487" y="1952625"/>
              <a:ext cx="5495925" cy="1733550"/>
            </a:xfrm>
            <a:prstGeom prst="rect">
              <a:avLst/>
            </a:prstGeom>
            <a:ln w="25400">
              <a:solidFill>
                <a:schemeClr val="accent6"/>
              </a:solidFill>
            </a:ln>
          </p:spPr>
        </p:pic>
        <p:pic>
          <p:nvPicPr>
            <p:cNvPr id="16" name="Picture 15">
              <a:extLst>
                <a:ext uri="{FF2B5EF4-FFF2-40B4-BE49-F238E27FC236}">
                  <a16:creationId xmlns:a16="http://schemas.microsoft.com/office/drawing/2014/main" id="{F4737F65-0AEC-2942-55E1-314EF50AFF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11810" y="1542241"/>
              <a:ext cx="470602" cy="381809"/>
            </a:xfrm>
            <a:prstGeom prst="rect">
              <a:avLst/>
            </a:prstGeom>
            <a:ln w="25400">
              <a:solidFill>
                <a:schemeClr val="accent6"/>
              </a:solidFill>
            </a:ln>
          </p:spPr>
        </p:pic>
      </p:grpSp>
    </p:spTree>
    <p:extLst>
      <p:ext uri="{BB962C8B-B14F-4D97-AF65-F5344CB8AC3E}">
        <p14:creationId xmlns:p14="http://schemas.microsoft.com/office/powerpoint/2010/main" val="34854557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C90899DF-B27F-6565-7A4E-B53DE8D69F3A}"/>
              </a:ext>
            </a:extLst>
          </p:cNvPr>
          <p:cNvSpPr/>
          <p:nvPr/>
        </p:nvSpPr>
        <p:spPr>
          <a:xfrm>
            <a:off x="-148047" y="-130629"/>
            <a:ext cx="2053048" cy="992777"/>
          </a:xfrm>
          <a:prstGeom prst="roundRect">
            <a:avLst/>
          </a:prstGeom>
          <a:solidFill>
            <a:srgbClr val="009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3" name="TextBox 22">
            <a:extLst>
              <a:ext uri="{FF2B5EF4-FFF2-40B4-BE49-F238E27FC236}">
                <a16:creationId xmlns:a16="http://schemas.microsoft.com/office/drawing/2014/main" id="{16ADD252-F3E8-F731-F7ED-C5369EC8FFA6}"/>
              </a:ext>
            </a:extLst>
          </p:cNvPr>
          <p:cNvSpPr txBox="1"/>
          <p:nvPr/>
        </p:nvSpPr>
        <p:spPr>
          <a:xfrm>
            <a:off x="-1" y="104149"/>
            <a:ext cx="39528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Open Sans"/>
                <a:ea typeface="+mn-ea"/>
                <a:cs typeface="+mn-cs"/>
              </a:rPr>
              <a:t>FILTERS</a:t>
            </a:r>
          </a:p>
        </p:txBody>
      </p:sp>
      <p:grpSp>
        <p:nvGrpSpPr>
          <p:cNvPr id="2" name="Group 1">
            <a:extLst>
              <a:ext uri="{FF2B5EF4-FFF2-40B4-BE49-F238E27FC236}">
                <a16:creationId xmlns:a16="http://schemas.microsoft.com/office/drawing/2014/main" id="{3EED792C-E9EC-929D-6327-6B0F172D8ED3}"/>
              </a:ext>
            </a:extLst>
          </p:cNvPr>
          <p:cNvGrpSpPr/>
          <p:nvPr/>
        </p:nvGrpSpPr>
        <p:grpSpPr>
          <a:xfrm>
            <a:off x="200025" y="1096926"/>
            <a:ext cx="5305425" cy="1368645"/>
            <a:chOff x="219075" y="976114"/>
            <a:chExt cx="5305425" cy="1368645"/>
          </a:xfrm>
        </p:grpSpPr>
        <p:sp>
          <p:nvSpPr>
            <p:cNvPr id="4" name="TextBox 3">
              <a:extLst>
                <a:ext uri="{FF2B5EF4-FFF2-40B4-BE49-F238E27FC236}">
                  <a16:creationId xmlns:a16="http://schemas.microsoft.com/office/drawing/2014/main" id="{3684CE2E-DCB8-C0E4-C208-F753120E80C9}"/>
                </a:ext>
              </a:extLst>
            </p:cNvPr>
            <p:cNvSpPr txBox="1"/>
            <p:nvPr/>
          </p:nvSpPr>
          <p:spPr>
            <a:xfrm>
              <a:off x="219075" y="976114"/>
              <a:ext cx="38862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DC4405"/>
                  </a:solidFill>
                  <a:effectLst/>
                  <a:uLnTx/>
                  <a:uFillTx/>
                  <a:latin typeface="Open Sans"/>
                  <a:ea typeface="+mn-ea"/>
                  <a:cs typeface="+mn-cs"/>
                </a:rPr>
                <a:t>Sound Button</a:t>
              </a:r>
            </a:p>
          </p:txBody>
        </p:sp>
        <p:cxnSp>
          <p:nvCxnSpPr>
            <p:cNvPr id="6" name="Straight Connector 5">
              <a:extLst>
                <a:ext uri="{FF2B5EF4-FFF2-40B4-BE49-F238E27FC236}">
                  <a16:creationId xmlns:a16="http://schemas.microsoft.com/office/drawing/2014/main" id="{217DFC21-CFC3-3EBD-93A1-81D74EEE91A8}"/>
                </a:ext>
              </a:extLst>
            </p:cNvPr>
            <p:cNvCxnSpPr>
              <a:cxnSpLocks/>
            </p:cNvCxnSpPr>
            <p:nvPr/>
          </p:nvCxnSpPr>
          <p:spPr>
            <a:xfrm>
              <a:off x="333375" y="1376224"/>
              <a:ext cx="519112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03EAD38-7B06-96F6-C5EE-F90B1B420EA5}"/>
                </a:ext>
              </a:extLst>
            </p:cNvPr>
            <p:cNvSpPr txBox="1"/>
            <p:nvPr/>
          </p:nvSpPr>
          <p:spPr>
            <a:xfrm>
              <a:off x="333374" y="1421429"/>
              <a:ext cx="519112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Open Sans"/>
                  <a:ea typeface="+mn-ea"/>
                  <a:cs typeface="+mn-cs"/>
                </a:rPr>
                <a:t>If enabled, as users hover over text (like hovering over the Kids Magazine label) it will be read to them.</a:t>
              </a:r>
            </a:p>
          </p:txBody>
        </p:sp>
      </p:grpSp>
      <p:grpSp>
        <p:nvGrpSpPr>
          <p:cNvPr id="3" name="Group 2">
            <a:extLst>
              <a:ext uri="{FF2B5EF4-FFF2-40B4-BE49-F238E27FC236}">
                <a16:creationId xmlns:a16="http://schemas.microsoft.com/office/drawing/2014/main" id="{BD6E8405-5613-3C17-BF84-8611BD3C61E4}"/>
              </a:ext>
            </a:extLst>
          </p:cNvPr>
          <p:cNvGrpSpPr/>
          <p:nvPr/>
        </p:nvGrpSpPr>
        <p:grpSpPr>
          <a:xfrm>
            <a:off x="200025" y="2453625"/>
            <a:ext cx="5305425" cy="1091646"/>
            <a:chOff x="219075" y="976114"/>
            <a:chExt cx="5305425" cy="1091646"/>
          </a:xfrm>
        </p:grpSpPr>
        <p:sp>
          <p:nvSpPr>
            <p:cNvPr id="5" name="TextBox 4">
              <a:extLst>
                <a:ext uri="{FF2B5EF4-FFF2-40B4-BE49-F238E27FC236}">
                  <a16:creationId xmlns:a16="http://schemas.microsoft.com/office/drawing/2014/main" id="{3B9EC638-FD2F-8DC5-A091-EA4AAAE8C45A}"/>
                </a:ext>
              </a:extLst>
            </p:cNvPr>
            <p:cNvSpPr txBox="1"/>
            <p:nvPr/>
          </p:nvSpPr>
          <p:spPr>
            <a:xfrm>
              <a:off x="219075" y="976114"/>
              <a:ext cx="38862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DC4405"/>
                  </a:solidFill>
                  <a:effectLst/>
                  <a:uLnTx/>
                  <a:uFillTx/>
                  <a:latin typeface="Open Sans"/>
                  <a:ea typeface="+mn-ea"/>
                  <a:cs typeface="+mn-cs"/>
                </a:rPr>
                <a:t>Get Link</a:t>
              </a:r>
            </a:p>
          </p:txBody>
        </p:sp>
        <p:cxnSp>
          <p:nvCxnSpPr>
            <p:cNvPr id="7" name="Straight Connector 6">
              <a:extLst>
                <a:ext uri="{FF2B5EF4-FFF2-40B4-BE49-F238E27FC236}">
                  <a16:creationId xmlns:a16="http://schemas.microsoft.com/office/drawing/2014/main" id="{47A78C81-E319-8B73-156F-1E760E3DB542}"/>
                </a:ext>
              </a:extLst>
            </p:cNvPr>
            <p:cNvCxnSpPr>
              <a:cxnSpLocks/>
            </p:cNvCxnSpPr>
            <p:nvPr/>
          </p:nvCxnSpPr>
          <p:spPr>
            <a:xfrm>
              <a:off x="333375" y="1376224"/>
              <a:ext cx="519112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BA559A1-E1FC-9BB2-AFF0-6B71768FFA51}"/>
                </a:ext>
              </a:extLst>
            </p:cNvPr>
            <p:cNvSpPr txBox="1"/>
            <p:nvPr/>
          </p:nvSpPr>
          <p:spPr>
            <a:xfrm>
              <a:off x="333374" y="1421429"/>
              <a:ext cx="519112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Open Sans"/>
                  <a:ea typeface="+mn-ea"/>
                  <a:cs typeface="+mn-cs"/>
                </a:rPr>
                <a:t>Provides a persistent URL to whatever page users are visiting.</a:t>
              </a:r>
            </a:p>
          </p:txBody>
        </p:sp>
      </p:grpSp>
      <p:grpSp>
        <p:nvGrpSpPr>
          <p:cNvPr id="11" name="Group 10">
            <a:extLst>
              <a:ext uri="{FF2B5EF4-FFF2-40B4-BE49-F238E27FC236}">
                <a16:creationId xmlns:a16="http://schemas.microsoft.com/office/drawing/2014/main" id="{0CC223B8-851C-2815-6567-4B113A52E7E5}"/>
              </a:ext>
            </a:extLst>
          </p:cNvPr>
          <p:cNvGrpSpPr/>
          <p:nvPr/>
        </p:nvGrpSpPr>
        <p:grpSpPr>
          <a:xfrm>
            <a:off x="200025" y="3560857"/>
            <a:ext cx="5305425" cy="1368645"/>
            <a:chOff x="219075" y="976114"/>
            <a:chExt cx="5305425" cy="1368645"/>
          </a:xfrm>
        </p:grpSpPr>
        <p:sp>
          <p:nvSpPr>
            <p:cNvPr id="12" name="TextBox 11">
              <a:extLst>
                <a:ext uri="{FF2B5EF4-FFF2-40B4-BE49-F238E27FC236}">
                  <a16:creationId xmlns:a16="http://schemas.microsoft.com/office/drawing/2014/main" id="{0B179F6D-A39C-B2BE-9357-0C2AC7359AAB}"/>
                </a:ext>
              </a:extLst>
            </p:cNvPr>
            <p:cNvSpPr txBox="1"/>
            <p:nvPr/>
          </p:nvSpPr>
          <p:spPr>
            <a:xfrm>
              <a:off x="219075" y="976114"/>
              <a:ext cx="38862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DC4405"/>
                  </a:solidFill>
                  <a:effectLst/>
                  <a:uLnTx/>
                  <a:uFillTx/>
                  <a:latin typeface="Open Sans"/>
                  <a:ea typeface="+mn-ea"/>
                  <a:cs typeface="+mn-cs"/>
                </a:rPr>
                <a:t>Filters</a:t>
              </a:r>
            </a:p>
          </p:txBody>
        </p:sp>
        <p:cxnSp>
          <p:nvCxnSpPr>
            <p:cNvPr id="13" name="Straight Connector 12">
              <a:extLst>
                <a:ext uri="{FF2B5EF4-FFF2-40B4-BE49-F238E27FC236}">
                  <a16:creationId xmlns:a16="http://schemas.microsoft.com/office/drawing/2014/main" id="{B6A8B514-62CE-FAB0-5914-D983015D1FC7}"/>
                </a:ext>
              </a:extLst>
            </p:cNvPr>
            <p:cNvCxnSpPr>
              <a:cxnSpLocks/>
            </p:cNvCxnSpPr>
            <p:nvPr/>
          </p:nvCxnSpPr>
          <p:spPr>
            <a:xfrm>
              <a:off x="333375" y="1376224"/>
              <a:ext cx="519112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EF49438-D0A9-DCCB-C80A-1ACE5CD58A15}"/>
                </a:ext>
              </a:extLst>
            </p:cNvPr>
            <p:cNvSpPr txBox="1"/>
            <p:nvPr/>
          </p:nvSpPr>
          <p:spPr>
            <a:xfrm>
              <a:off x="333374" y="1421429"/>
              <a:ext cx="519112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3865"/>
                  </a:solidFill>
                  <a:latin typeface="Open Sans"/>
                </a:rPr>
                <a:t>Allows more advanced users to narrow their results based on things like subjects or document types.</a:t>
              </a:r>
              <a:endParaRPr kumimoji="0" lang="en-US" sz="1800" b="0" i="0" u="none" strike="noStrike" kern="1200" cap="none" spc="0" normalizeH="0" baseline="0" noProof="0" dirty="0">
                <a:ln>
                  <a:noFill/>
                </a:ln>
                <a:solidFill>
                  <a:srgbClr val="003865"/>
                </a:solidFill>
                <a:effectLst/>
                <a:uLnTx/>
                <a:uFillTx/>
                <a:latin typeface="Open Sans"/>
                <a:ea typeface="+mn-ea"/>
                <a:cs typeface="+mn-cs"/>
              </a:endParaRPr>
            </a:p>
          </p:txBody>
        </p:sp>
      </p:grpSp>
      <p:grpSp>
        <p:nvGrpSpPr>
          <p:cNvPr id="24" name="Group 23">
            <a:extLst>
              <a:ext uri="{FF2B5EF4-FFF2-40B4-BE49-F238E27FC236}">
                <a16:creationId xmlns:a16="http://schemas.microsoft.com/office/drawing/2014/main" id="{5777861A-4C38-D679-9676-6063ECB46565}"/>
              </a:ext>
            </a:extLst>
          </p:cNvPr>
          <p:cNvGrpSpPr/>
          <p:nvPr/>
        </p:nvGrpSpPr>
        <p:grpSpPr>
          <a:xfrm>
            <a:off x="6086476" y="859608"/>
            <a:ext cx="5791199" cy="5059432"/>
            <a:chOff x="6086476" y="859608"/>
            <a:chExt cx="5791199" cy="5059432"/>
          </a:xfrm>
        </p:grpSpPr>
        <p:pic>
          <p:nvPicPr>
            <p:cNvPr id="19" name="Picture 18" descr="A screenshot of a computer&#10;&#10;Description automatically generated">
              <a:extLst>
                <a:ext uri="{FF2B5EF4-FFF2-40B4-BE49-F238E27FC236}">
                  <a16:creationId xmlns:a16="http://schemas.microsoft.com/office/drawing/2014/main" id="{F4AEB009-D88C-1AC8-8B30-462D424B27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6476" y="859608"/>
              <a:ext cx="5690524" cy="5059432"/>
            </a:xfrm>
            <a:prstGeom prst="rect">
              <a:avLst/>
            </a:prstGeom>
            <a:ln w="12700">
              <a:solidFill>
                <a:schemeClr val="bg2">
                  <a:lumMod val="75000"/>
                </a:schemeClr>
              </a:solidFill>
            </a:ln>
          </p:spPr>
        </p:pic>
        <p:pic>
          <p:nvPicPr>
            <p:cNvPr id="21" name="Picture 20" descr="A screenshot of a computer screen&#10;&#10;Description automatically generated">
              <a:extLst>
                <a:ext uri="{FF2B5EF4-FFF2-40B4-BE49-F238E27FC236}">
                  <a16:creationId xmlns:a16="http://schemas.microsoft.com/office/drawing/2014/main" id="{741CE688-AB15-C477-32B9-84BD40D466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98713" y="2772503"/>
              <a:ext cx="2278962" cy="1159829"/>
            </a:xfrm>
            <a:prstGeom prst="rect">
              <a:avLst/>
            </a:prstGeom>
            <a:ln w="25400">
              <a:solidFill>
                <a:schemeClr val="accent6"/>
              </a:solidFill>
            </a:ln>
          </p:spPr>
        </p:pic>
      </p:grpSp>
    </p:spTree>
    <p:extLst>
      <p:ext uri="{BB962C8B-B14F-4D97-AF65-F5344CB8AC3E}">
        <p14:creationId xmlns:p14="http://schemas.microsoft.com/office/powerpoint/2010/main" val="7631463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screenshot of a computer&#10;&#10;Description automatically generated">
            <a:extLst>
              <a:ext uri="{FF2B5EF4-FFF2-40B4-BE49-F238E27FC236}">
                <a16:creationId xmlns:a16="http://schemas.microsoft.com/office/drawing/2014/main" id="{658D9B0C-DCDF-81F0-9FED-6B8E5237FF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6476" y="848328"/>
            <a:ext cx="5690524" cy="5070711"/>
          </a:xfrm>
          <a:prstGeom prst="rect">
            <a:avLst/>
          </a:prstGeom>
          <a:ln w="12700">
            <a:solidFill>
              <a:schemeClr val="bg2">
                <a:lumMod val="75000"/>
              </a:schemeClr>
            </a:solidFill>
          </a:ln>
        </p:spPr>
      </p:pic>
      <p:sp>
        <p:nvSpPr>
          <p:cNvPr id="22" name="Rectangle: Rounded Corners 21">
            <a:extLst>
              <a:ext uri="{FF2B5EF4-FFF2-40B4-BE49-F238E27FC236}">
                <a16:creationId xmlns:a16="http://schemas.microsoft.com/office/drawing/2014/main" id="{C90899DF-B27F-6565-7A4E-B53DE8D69F3A}"/>
              </a:ext>
            </a:extLst>
          </p:cNvPr>
          <p:cNvSpPr/>
          <p:nvPr/>
        </p:nvSpPr>
        <p:spPr>
          <a:xfrm>
            <a:off x="-148048" y="-130629"/>
            <a:ext cx="2834097" cy="992777"/>
          </a:xfrm>
          <a:prstGeom prst="roundRect">
            <a:avLst/>
          </a:prstGeom>
          <a:solidFill>
            <a:srgbClr val="009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3" name="TextBox 22">
            <a:extLst>
              <a:ext uri="{FF2B5EF4-FFF2-40B4-BE49-F238E27FC236}">
                <a16:creationId xmlns:a16="http://schemas.microsoft.com/office/drawing/2014/main" id="{16ADD252-F3E8-F731-F7ED-C5369EC8FFA6}"/>
              </a:ext>
            </a:extLst>
          </p:cNvPr>
          <p:cNvSpPr txBox="1"/>
          <p:nvPr/>
        </p:nvSpPr>
        <p:spPr>
          <a:xfrm>
            <a:off x="-1" y="104149"/>
            <a:ext cx="39528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Open Sans"/>
                <a:ea typeface="+mn-ea"/>
                <a:cs typeface="+mn-cs"/>
              </a:rPr>
              <a:t>TOPIC FINDER</a:t>
            </a:r>
          </a:p>
        </p:txBody>
      </p:sp>
      <p:grpSp>
        <p:nvGrpSpPr>
          <p:cNvPr id="2" name="Group 1">
            <a:extLst>
              <a:ext uri="{FF2B5EF4-FFF2-40B4-BE49-F238E27FC236}">
                <a16:creationId xmlns:a16="http://schemas.microsoft.com/office/drawing/2014/main" id="{3EED792C-E9EC-929D-6327-6B0F172D8ED3}"/>
              </a:ext>
            </a:extLst>
          </p:cNvPr>
          <p:cNvGrpSpPr/>
          <p:nvPr/>
        </p:nvGrpSpPr>
        <p:grpSpPr>
          <a:xfrm>
            <a:off x="200025" y="1096926"/>
            <a:ext cx="5305425" cy="1368645"/>
            <a:chOff x="219075" y="976114"/>
            <a:chExt cx="5305425" cy="1368645"/>
          </a:xfrm>
        </p:grpSpPr>
        <p:sp>
          <p:nvSpPr>
            <p:cNvPr id="4" name="TextBox 3">
              <a:extLst>
                <a:ext uri="{FF2B5EF4-FFF2-40B4-BE49-F238E27FC236}">
                  <a16:creationId xmlns:a16="http://schemas.microsoft.com/office/drawing/2014/main" id="{3684CE2E-DCB8-C0E4-C208-F753120E80C9}"/>
                </a:ext>
              </a:extLst>
            </p:cNvPr>
            <p:cNvSpPr txBox="1"/>
            <p:nvPr/>
          </p:nvSpPr>
          <p:spPr>
            <a:xfrm>
              <a:off x="219075" y="976114"/>
              <a:ext cx="38862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DC4405"/>
                  </a:solidFill>
                  <a:effectLst/>
                  <a:uLnTx/>
                  <a:uFillTx/>
                  <a:latin typeface="Open Sans"/>
                  <a:ea typeface="+mn-ea"/>
                  <a:cs typeface="+mn-cs"/>
                </a:rPr>
                <a:t>Sound Button</a:t>
              </a:r>
            </a:p>
          </p:txBody>
        </p:sp>
        <p:cxnSp>
          <p:nvCxnSpPr>
            <p:cNvPr id="6" name="Straight Connector 5">
              <a:extLst>
                <a:ext uri="{FF2B5EF4-FFF2-40B4-BE49-F238E27FC236}">
                  <a16:creationId xmlns:a16="http://schemas.microsoft.com/office/drawing/2014/main" id="{217DFC21-CFC3-3EBD-93A1-81D74EEE91A8}"/>
                </a:ext>
              </a:extLst>
            </p:cNvPr>
            <p:cNvCxnSpPr>
              <a:cxnSpLocks/>
            </p:cNvCxnSpPr>
            <p:nvPr/>
          </p:nvCxnSpPr>
          <p:spPr>
            <a:xfrm>
              <a:off x="333375" y="1376224"/>
              <a:ext cx="519112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03EAD38-7B06-96F6-C5EE-F90B1B420EA5}"/>
                </a:ext>
              </a:extLst>
            </p:cNvPr>
            <p:cNvSpPr txBox="1"/>
            <p:nvPr/>
          </p:nvSpPr>
          <p:spPr>
            <a:xfrm>
              <a:off x="333374" y="1421429"/>
              <a:ext cx="519112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Open Sans"/>
                  <a:ea typeface="+mn-ea"/>
                  <a:cs typeface="+mn-cs"/>
                </a:rPr>
                <a:t>If enabled, as users hover over text (like hovering over the Kids Magazine label) it will be read to them.</a:t>
              </a:r>
            </a:p>
          </p:txBody>
        </p:sp>
      </p:grpSp>
      <p:grpSp>
        <p:nvGrpSpPr>
          <p:cNvPr id="3" name="Group 2">
            <a:extLst>
              <a:ext uri="{FF2B5EF4-FFF2-40B4-BE49-F238E27FC236}">
                <a16:creationId xmlns:a16="http://schemas.microsoft.com/office/drawing/2014/main" id="{BD6E8405-5613-3C17-BF84-8611BD3C61E4}"/>
              </a:ext>
            </a:extLst>
          </p:cNvPr>
          <p:cNvGrpSpPr/>
          <p:nvPr/>
        </p:nvGrpSpPr>
        <p:grpSpPr>
          <a:xfrm>
            <a:off x="200025" y="2453625"/>
            <a:ext cx="5305425" cy="1091646"/>
            <a:chOff x="219075" y="976114"/>
            <a:chExt cx="5305425" cy="1091646"/>
          </a:xfrm>
        </p:grpSpPr>
        <p:sp>
          <p:nvSpPr>
            <p:cNvPr id="5" name="TextBox 4">
              <a:extLst>
                <a:ext uri="{FF2B5EF4-FFF2-40B4-BE49-F238E27FC236}">
                  <a16:creationId xmlns:a16="http://schemas.microsoft.com/office/drawing/2014/main" id="{3B9EC638-FD2F-8DC5-A091-EA4AAAE8C45A}"/>
                </a:ext>
              </a:extLst>
            </p:cNvPr>
            <p:cNvSpPr txBox="1"/>
            <p:nvPr/>
          </p:nvSpPr>
          <p:spPr>
            <a:xfrm>
              <a:off x="219075" y="976114"/>
              <a:ext cx="38862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DC4405"/>
                  </a:solidFill>
                  <a:effectLst/>
                  <a:uLnTx/>
                  <a:uFillTx/>
                  <a:latin typeface="Open Sans"/>
                  <a:ea typeface="+mn-ea"/>
                  <a:cs typeface="+mn-cs"/>
                </a:rPr>
                <a:t>Get Link</a:t>
              </a:r>
            </a:p>
          </p:txBody>
        </p:sp>
        <p:cxnSp>
          <p:nvCxnSpPr>
            <p:cNvPr id="7" name="Straight Connector 6">
              <a:extLst>
                <a:ext uri="{FF2B5EF4-FFF2-40B4-BE49-F238E27FC236}">
                  <a16:creationId xmlns:a16="http://schemas.microsoft.com/office/drawing/2014/main" id="{47A78C81-E319-8B73-156F-1E760E3DB542}"/>
                </a:ext>
              </a:extLst>
            </p:cNvPr>
            <p:cNvCxnSpPr>
              <a:cxnSpLocks/>
            </p:cNvCxnSpPr>
            <p:nvPr/>
          </p:nvCxnSpPr>
          <p:spPr>
            <a:xfrm>
              <a:off x="333375" y="1376224"/>
              <a:ext cx="519112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BA559A1-E1FC-9BB2-AFF0-6B71768FFA51}"/>
                </a:ext>
              </a:extLst>
            </p:cNvPr>
            <p:cNvSpPr txBox="1"/>
            <p:nvPr/>
          </p:nvSpPr>
          <p:spPr>
            <a:xfrm>
              <a:off x="333374" y="1421429"/>
              <a:ext cx="519112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Open Sans"/>
                  <a:ea typeface="+mn-ea"/>
                  <a:cs typeface="+mn-cs"/>
                </a:rPr>
                <a:t>Provides a persistent URL to whatever page users are visiting.</a:t>
              </a:r>
            </a:p>
          </p:txBody>
        </p:sp>
      </p:grpSp>
      <p:grpSp>
        <p:nvGrpSpPr>
          <p:cNvPr id="11" name="Group 10">
            <a:extLst>
              <a:ext uri="{FF2B5EF4-FFF2-40B4-BE49-F238E27FC236}">
                <a16:creationId xmlns:a16="http://schemas.microsoft.com/office/drawing/2014/main" id="{0CC223B8-851C-2815-6567-4B113A52E7E5}"/>
              </a:ext>
            </a:extLst>
          </p:cNvPr>
          <p:cNvGrpSpPr/>
          <p:nvPr/>
        </p:nvGrpSpPr>
        <p:grpSpPr>
          <a:xfrm>
            <a:off x="200025" y="3560857"/>
            <a:ext cx="5305425" cy="1368645"/>
            <a:chOff x="219075" y="976114"/>
            <a:chExt cx="5305425" cy="1368645"/>
          </a:xfrm>
        </p:grpSpPr>
        <p:sp>
          <p:nvSpPr>
            <p:cNvPr id="12" name="TextBox 11">
              <a:extLst>
                <a:ext uri="{FF2B5EF4-FFF2-40B4-BE49-F238E27FC236}">
                  <a16:creationId xmlns:a16="http://schemas.microsoft.com/office/drawing/2014/main" id="{0B179F6D-A39C-B2BE-9357-0C2AC7359AAB}"/>
                </a:ext>
              </a:extLst>
            </p:cNvPr>
            <p:cNvSpPr txBox="1"/>
            <p:nvPr/>
          </p:nvSpPr>
          <p:spPr>
            <a:xfrm>
              <a:off x="219075" y="976114"/>
              <a:ext cx="38862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DC4405"/>
                  </a:solidFill>
                  <a:effectLst/>
                  <a:uLnTx/>
                  <a:uFillTx/>
                  <a:latin typeface="Open Sans"/>
                  <a:ea typeface="+mn-ea"/>
                  <a:cs typeface="+mn-cs"/>
                </a:rPr>
                <a:t>Filters</a:t>
              </a:r>
            </a:p>
          </p:txBody>
        </p:sp>
        <p:cxnSp>
          <p:nvCxnSpPr>
            <p:cNvPr id="13" name="Straight Connector 12">
              <a:extLst>
                <a:ext uri="{FF2B5EF4-FFF2-40B4-BE49-F238E27FC236}">
                  <a16:creationId xmlns:a16="http://schemas.microsoft.com/office/drawing/2014/main" id="{B6A8B514-62CE-FAB0-5914-D983015D1FC7}"/>
                </a:ext>
              </a:extLst>
            </p:cNvPr>
            <p:cNvCxnSpPr>
              <a:cxnSpLocks/>
            </p:cNvCxnSpPr>
            <p:nvPr/>
          </p:nvCxnSpPr>
          <p:spPr>
            <a:xfrm>
              <a:off x="333375" y="1376224"/>
              <a:ext cx="519112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EF49438-D0A9-DCCB-C80A-1ACE5CD58A15}"/>
                </a:ext>
              </a:extLst>
            </p:cNvPr>
            <p:cNvSpPr txBox="1"/>
            <p:nvPr/>
          </p:nvSpPr>
          <p:spPr>
            <a:xfrm>
              <a:off x="333374" y="1421429"/>
              <a:ext cx="519112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Open Sans"/>
                  <a:ea typeface="+mn-ea"/>
                  <a:cs typeface="+mn-cs"/>
                </a:rPr>
                <a:t>Allows more advanced users to narrow their results based on things like subjects or document types.</a:t>
              </a:r>
            </a:p>
          </p:txBody>
        </p:sp>
      </p:grpSp>
      <p:grpSp>
        <p:nvGrpSpPr>
          <p:cNvPr id="10" name="Group 9">
            <a:extLst>
              <a:ext uri="{FF2B5EF4-FFF2-40B4-BE49-F238E27FC236}">
                <a16:creationId xmlns:a16="http://schemas.microsoft.com/office/drawing/2014/main" id="{D22E6989-D1A1-08AC-81D6-22E8F007C149}"/>
              </a:ext>
            </a:extLst>
          </p:cNvPr>
          <p:cNvGrpSpPr/>
          <p:nvPr/>
        </p:nvGrpSpPr>
        <p:grpSpPr>
          <a:xfrm>
            <a:off x="257174" y="4881877"/>
            <a:ext cx="5305425" cy="1091646"/>
            <a:chOff x="219075" y="976114"/>
            <a:chExt cx="5305425" cy="1091646"/>
          </a:xfrm>
        </p:grpSpPr>
        <p:sp>
          <p:nvSpPr>
            <p:cNvPr id="14" name="TextBox 13">
              <a:extLst>
                <a:ext uri="{FF2B5EF4-FFF2-40B4-BE49-F238E27FC236}">
                  <a16:creationId xmlns:a16="http://schemas.microsoft.com/office/drawing/2014/main" id="{F5C36658-C5AA-D129-0076-FFDFC96D5E8B}"/>
                </a:ext>
              </a:extLst>
            </p:cNvPr>
            <p:cNvSpPr txBox="1"/>
            <p:nvPr/>
          </p:nvSpPr>
          <p:spPr>
            <a:xfrm>
              <a:off x="219075" y="976114"/>
              <a:ext cx="38862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DC4405"/>
                  </a:solidFill>
                  <a:effectLst/>
                  <a:uLnTx/>
                  <a:uFillTx/>
                  <a:latin typeface="Open Sans"/>
                  <a:ea typeface="+mn-ea"/>
                  <a:cs typeface="+mn-cs"/>
                </a:rPr>
                <a:t>Topic Finder</a:t>
              </a:r>
            </a:p>
          </p:txBody>
        </p:sp>
        <p:cxnSp>
          <p:nvCxnSpPr>
            <p:cNvPr id="16" name="Straight Connector 15">
              <a:extLst>
                <a:ext uri="{FF2B5EF4-FFF2-40B4-BE49-F238E27FC236}">
                  <a16:creationId xmlns:a16="http://schemas.microsoft.com/office/drawing/2014/main" id="{D330FD20-0181-66F5-CF4A-DE940C7A40A4}"/>
                </a:ext>
              </a:extLst>
            </p:cNvPr>
            <p:cNvCxnSpPr>
              <a:cxnSpLocks/>
            </p:cNvCxnSpPr>
            <p:nvPr/>
          </p:nvCxnSpPr>
          <p:spPr>
            <a:xfrm>
              <a:off x="333375" y="1376224"/>
              <a:ext cx="519112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EACF53C-D5FF-5804-0BC0-6C9F46FA984B}"/>
                </a:ext>
              </a:extLst>
            </p:cNvPr>
            <p:cNvSpPr txBox="1"/>
            <p:nvPr/>
          </p:nvSpPr>
          <p:spPr>
            <a:xfrm>
              <a:off x="333374" y="1421429"/>
              <a:ext cx="519112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3865"/>
                  </a:solidFill>
                  <a:latin typeface="Open Sans"/>
                </a:rPr>
                <a:t>Engaging search option that helps users find related topics and content.</a:t>
              </a:r>
              <a:endParaRPr kumimoji="0" lang="en-US" sz="1800" b="0" i="0" u="none" strike="noStrike" kern="1200" cap="none" spc="0" normalizeH="0" baseline="0" noProof="0" dirty="0">
                <a:ln>
                  <a:noFill/>
                </a:ln>
                <a:solidFill>
                  <a:srgbClr val="003865"/>
                </a:solidFill>
                <a:effectLst/>
                <a:uLnTx/>
                <a:uFillTx/>
                <a:latin typeface="Open Sans"/>
                <a:ea typeface="+mn-ea"/>
                <a:cs typeface="+mn-cs"/>
              </a:endParaRPr>
            </a:p>
          </p:txBody>
        </p:sp>
      </p:grpSp>
    </p:spTree>
    <p:extLst>
      <p:ext uri="{BB962C8B-B14F-4D97-AF65-F5344CB8AC3E}">
        <p14:creationId xmlns:p14="http://schemas.microsoft.com/office/powerpoint/2010/main" val="35617040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E84B500B-FDE6-E514-13D0-5EF339D63337}"/>
              </a:ext>
            </a:extLst>
          </p:cNvPr>
          <p:cNvSpPr txBox="1">
            <a:spLocks/>
          </p:cNvSpPr>
          <p:nvPr/>
        </p:nvSpPr>
        <p:spPr>
          <a:xfrm>
            <a:off x="274074" y="1822927"/>
            <a:ext cx="10675089" cy="1231459"/>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b="1" i="0"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5400"/>
              <a:t>IN-DOCUMENT FEATURES</a:t>
            </a:r>
            <a:endParaRPr lang="en-US" sz="5400" dirty="0"/>
          </a:p>
        </p:txBody>
      </p:sp>
    </p:spTree>
    <p:extLst>
      <p:ext uri="{BB962C8B-B14F-4D97-AF65-F5344CB8AC3E}">
        <p14:creationId xmlns:p14="http://schemas.microsoft.com/office/powerpoint/2010/main" val="34500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C90899DF-B27F-6565-7A4E-B53DE8D69F3A}"/>
              </a:ext>
            </a:extLst>
          </p:cNvPr>
          <p:cNvSpPr/>
          <p:nvPr/>
        </p:nvSpPr>
        <p:spPr>
          <a:xfrm>
            <a:off x="-148047" y="-130629"/>
            <a:ext cx="1691098" cy="992777"/>
          </a:xfrm>
          <a:prstGeom prst="round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3" name="TextBox 22">
            <a:extLst>
              <a:ext uri="{FF2B5EF4-FFF2-40B4-BE49-F238E27FC236}">
                <a16:creationId xmlns:a16="http://schemas.microsoft.com/office/drawing/2014/main" id="{16ADD252-F3E8-F731-F7ED-C5369EC8FFA6}"/>
              </a:ext>
            </a:extLst>
          </p:cNvPr>
          <p:cNvSpPr txBox="1"/>
          <p:nvPr/>
        </p:nvSpPr>
        <p:spPr>
          <a:xfrm>
            <a:off x="-1" y="104149"/>
            <a:ext cx="39528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Open Sans"/>
                <a:ea typeface="+mn-ea"/>
                <a:cs typeface="+mn-cs"/>
              </a:rPr>
              <a:t>LISTEN</a:t>
            </a:r>
          </a:p>
        </p:txBody>
      </p:sp>
      <p:grpSp>
        <p:nvGrpSpPr>
          <p:cNvPr id="2" name="Group 1">
            <a:extLst>
              <a:ext uri="{FF2B5EF4-FFF2-40B4-BE49-F238E27FC236}">
                <a16:creationId xmlns:a16="http://schemas.microsoft.com/office/drawing/2014/main" id="{3EED792C-E9EC-929D-6327-6B0F172D8ED3}"/>
              </a:ext>
            </a:extLst>
          </p:cNvPr>
          <p:cNvGrpSpPr/>
          <p:nvPr/>
        </p:nvGrpSpPr>
        <p:grpSpPr>
          <a:xfrm>
            <a:off x="200025" y="1096926"/>
            <a:ext cx="5305425" cy="1091646"/>
            <a:chOff x="219075" y="976114"/>
            <a:chExt cx="5305425" cy="1091646"/>
          </a:xfrm>
        </p:grpSpPr>
        <p:sp>
          <p:nvSpPr>
            <p:cNvPr id="4" name="TextBox 3">
              <a:extLst>
                <a:ext uri="{FF2B5EF4-FFF2-40B4-BE49-F238E27FC236}">
                  <a16:creationId xmlns:a16="http://schemas.microsoft.com/office/drawing/2014/main" id="{3684CE2E-DCB8-C0E4-C208-F753120E80C9}"/>
                </a:ext>
              </a:extLst>
            </p:cNvPr>
            <p:cNvSpPr txBox="1"/>
            <p:nvPr/>
          </p:nvSpPr>
          <p:spPr>
            <a:xfrm>
              <a:off x="219075" y="976114"/>
              <a:ext cx="38862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DC4405"/>
                  </a:solidFill>
                  <a:effectLst/>
                  <a:uLnTx/>
                  <a:uFillTx/>
                  <a:latin typeface="Open Sans"/>
                  <a:ea typeface="+mn-ea"/>
                  <a:cs typeface="+mn-cs"/>
                </a:rPr>
                <a:t>Listen</a:t>
              </a:r>
            </a:p>
          </p:txBody>
        </p:sp>
        <p:cxnSp>
          <p:nvCxnSpPr>
            <p:cNvPr id="6" name="Straight Connector 5">
              <a:extLst>
                <a:ext uri="{FF2B5EF4-FFF2-40B4-BE49-F238E27FC236}">
                  <a16:creationId xmlns:a16="http://schemas.microsoft.com/office/drawing/2014/main" id="{217DFC21-CFC3-3EBD-93A1-81D74EEE91A8}"/>
                </a:ext>
              </a:extLst>
            </p:cNvPr>
            <p:cNvCxnSpPr>
              <a:cxnSpLocks/>
            </p:cNvCxnSpPr>
            <p:nvPr/>
          </p:nvCxnSpPr>
          <p:spPr>
            <a:xfrm>
              <a:off x="333375" y="1376224"/>
              <a:ext cx="519112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03EAD38-7B06-96F6-C5EE-F90B1B420EA5}"/>
                </a:ext>
              </a:extLst>
            </p:cNvPr>
            <p:cNvSpPr txBox="1"/>
            <p:nvPr/>
          </p:nvSpPr>
          <p:spPr>
            <a:xfrm>
              <a:off x="333374" y="1421429"/>
              <a:ext cx="519112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3865"/>
                  </a:solidFill>
                  <a:latin typeface="Open Sans"/>
                </a:rPr>
                <a:t>This feature will read the text of each article to users.</a:t>
              </a:r>
              <a:endParaRPr kumimoji="0" lang="en-US" sz="1800" b="0" i="0" u="none" strike="noStrike" kern="1200" cap="none" spc="0" normalizeH="0" baseline="0" noProof="0" dirty="0">
                <a:ln>
                  <a:noFill/>
                </a:ln>
                <a:solidFill>
                  <a:srgbClr val="003865"/>
                </a:solidFill>
                <a:effectLst/>
                <a:uLnTx/>
                <a:uFillTx/>
                <a:latin typeface="Open Sans"/>
                <a:ea typeface="+mn-ea"/>
                <a:cs typeface="+mn-cs"/>
              </a:endParaRPr>
            </a:p>
          </p:txBody>
        </p:sp>
      </p:grpSp>
      <p:grpSp>
        <p:nvGrpSpPr>
          <p:cNvPr id="25" name="Group 24">
            <a:extLst>
              <a:ext uri="{FF2B5EF4-FFF2-40B4-BE49-F238E27FC236}">
                <a16:creationId xmlns:a16="http://schemas.microsoft.com/office/drawing/2014/main" id="{D3D3662B-FF4E-C90B-EEB7-BA4DADEC1EE3}"/>
              </a:ext>
            </a:extLst>
          </p:cNvPr>
          <p:cNvGrpSpPr/>
          <p:nvPr/>
        </p:nvGrpSpPr>
        <p:grpSpPr>
          <a:xfrm>
            <a:off x="5893575" y="862148"/>
            <a:ext cx="5984100" cy="5070709"/>
            <a:chOff x="5893575" y="862148"/>
            <a:chExt cx="5984100" cy="5070709"/>
          </a:xfrm>
        </p:grpSpPr>
        <p:pic>
          <p:nvPicPr>
            <p:cNvPr id="19" name="Picture 18" descr="A screenshot of a website&#10;&#10;Description automatically generated">
              <a:extLst>
                <a:ext uri="{FF2B5EF4-FFF2-40B4-BE49-F238E27FC236}">
                  <a16:creationId xmlns:a16="http://schemas.microsoft.com/office/drawing/2014/main" id="{B45559A4-94E6-FB9E-963C-05FC1EB782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3575" y="862148"/>
              <a:ext cx="5984100" cy="5070709"/>
            </a:xfrm>
            <a:prstGeom prst="rect">
              <a:avLst/>
            </a:prstGeom>
            <a:ln w="12700">
              <a:solidFill>
                <a:schemeClr val="bg2">
                  <a:lumMod val="75000"/>
                </a:schemeClr>
              </a:solidFill>
            </a:ln>
          </p:spPr>
        </p:pic>
        <p:pic>
          <p:nvPicPr>
            <p:cNvPr id="24" name="Picture 23">
              <a:extLst>
                <a:ext uri="{FF2B5EF4-FFF2-40B4-BE49-F238E27FC236}">
                  <a16:creationId xmlns:a16="http://schemas.microsoft.com/office/drawing/2014/main" id="{6B670BC1-766C-4DEF-9C8F-DFDBC6440988}"/>
                </a:ext>
              </a:extLst>
            </p:cNvPr>
            <p:cNvPicPr>
              <a:picLocks noChangeAspect="1"/>
            </p:cNvPicPr>
            <p:nvPr/>
          </p:nvPicPr>
          <p:blipFill rotWithShape="1">
            <a:blip r:embed="rId4">
              <a:extLst>
                <a:ext uri="{28A0092B-C50C-407E-A947-70E740481C1C}">
                  <a14:useLocalDpi xmlns:a14="http://schemas.microsoft.com/office/drawing/2010/main" val="0"/>
                </a:ext>
              </a:extLst>
            </a:blip>
            <a:srcRect l="10939" t="10430" r="6703"/>
            <a:stretch/>
          </p:blipFill>
          <p:spPr>
            <a:xfrm>
              <a:off x="9239250" y="1840909"/>
              <a:ext cx="609600" cy="695326"/>
            </a:xfrm>
            <a:prstGeom prst="rect">
              <a:avLst/>
            </a:prstGeom>
            <a:ln w="25400">
              <a:solidFill>
                <a:schemeClr val="accent6"/>
              </a:solidFill>
            </a:ln>
          </p:spPr>
        </p:pic>
      </p:grpSp>
    </p:spTree>
    <p:extLst>
      <p:ext uri="{BB962C8B-B14F-4D97-AF65-F5344CB8AC3E}">
        <p14:creationId xmlns:p14="http://schemas.microsoft.com/office/powerpoint/2010/main" val="31579288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C90899DF-B27F-6565-7A4E-B53DE8D69F3A}"/>
              </a:ext>
            </a:extLst>
          </p:cNvPr>
          <p:cNvSpPr/>
          <p:nvPr/>
        </p:nvSpPr>
        <p:spPr>
          <a:xfrm>
            <a:off x="-148049" y="-130629"/>
            <a:ext cx="4100923" cy="992777"/>
          </a:xfrm>
          <a:prstGeom prst="round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3" name="TextBox 22">
            <a:extLst>
              <a:ext uri="{FF2B5EF4-FFF2-40B4-BE49-F238E27FC236}">
                <a16:creationId xmlns:a16="http://schemas.microsoft.com/office/drawing/2014/main" id="{16ADD252-F3E8-F731-F7ED-C5369EC8FFA6}"/>
              </a:ext>
            </a:extLst>
          </p:cNvPr>
          <p:cNvSpPr txBox="1"/>
          <p:nvPr/>
        </p:nvSpPr>
        <p:spPr>
          <a:xfrm>
            <a:off x="-1" y="104149"/>
            <a:ext cx="39528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Open Sans"/>
                <a:ea typeface="+mn-ea"/>
                <a:cs typeface="+mn-cs"/>
              </a:rPr>
              <a:t>TABLE OF CONTENTS</a:t>
            </a:r>
          </a:p>
        </p:txBody>
      </p:sp>
      <p:grpSp>
        <p:nvGrpSpPr>
          <p:cNvPr id="2" name="Group 1">
            <a:extLst>
              <a:ext uri="{FF2B5EF4-FFF2-40B4-BE49-F238E27FC236}">
                <a16:creationId xmlns:a16="http://schemas.microsoft.com/office/drawing/2014/main" id="{3EED792C-E9EC-929D-6327-6B0F172D8ED3}"/>
              </a:ext>
            </a:extLst>
          </p:cNvPr>
          <p:cNvGrpSpPr/>
          <p:nvPr/>
        </p:nvGrpSpPr>
        <p:grpSpPr>
          <a:xfrm>
            <a:off x="200025" y="1096926"/>
            <a:ext cx="5305425" cy="1091646"/>
            <a:chOff x="219075" y="976114"/>
            <a:chExt cx="5305425" cy="1091646"/>
          </a:xfrm>
        </p:grpSpPr>
        <p:sp>
          <p:nvSpPr>
            <p:cNvPr id="4" name="TextBox 3">
              <a:extLst>
                <a:ext uri="{FF2B5EF4-FFF2-40B4-BE49-F238E27FC236}">
                  <a16:creationId xmlns:a16="http://schemas.microsoft.com/office/drawing/2014/main" id="{3684CE2E-DCB8-C0E4-C208-F753120E80C9}"/>
                </a:ext>
              </a:extLst>
            </p:cNvPr>
            <p:cNvSpPr txBox="1"/>
            <p:nvPr/>
          </p:nvSpPr>
          <p:spPr>
            <a:xfrm>
              <a:off x="219075" y="976114"/>
              <a:ext cx="38862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DC4405"/>
                  </a:solidFill>
                  <a:effectLst/>
                  <a:uLnTx/>
                  <a:uFillTx/>
                  <a:latin typeface="Open Sans"/>
                  <a:ea typeface="+mn-ea"/>
                  <a:cs typeface="+mn-cs"/>
                </a:rPr>
                <a:t>Listen</a:t>
              </a:r>
            </a:p>
          </p:txBody>
        </p:sp>
        <p:cxnSp>
          <p:nvCxnSpPr>
            <p:cNvPr id="6" name="Straight Connector 5">
              <a:extLst>
                <a:ext uri="{FF2B5EF4-FFF2-40B4-BE49-F238E27FC236}">
                  <a16:creationId xmlns:a16="http://schemas.microsoft.com/office/drawing/2014/main" id="{217DFC21-CFC3-3EBD-93A1-81D74EEE91A8}"/>
                </a:ext>
              </a:extLst>
            </p:cNvPr>
            <p:cNvCxnSpPr>
              <a:cxnSpLocks/>
            </p:cNvCxnSpPr>
            <p:nvPr/>
          </p:nvCxnSpPr>
          <p:spPr>
            <a:xfrm>
              <a:off x="333375" y="1376224"/>
              <a:ext cx="519112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03EAD38-7B06-96F6-C5EE-F90B1B420EA5}"/>
                </a:ext>
              </a:extLst>
            </p:cNvPr>
            <p:cNvSpPr txBox="1"/>
            <p:nvPr/>
          </p:nvSpPr>
          <p:spPr>
            <a:xfrm>
              <a:off x="333374" y="1421429"/>
              <a:ext cx="519112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Open Sans"/>
                  <a:ea typeface="+mn-ea"/>
                  <a:cs typeface="+mn-cs"/>
                </a:rPr>
                <a:t>This feature will read the text of each article to users.</a:t>
              </a:r>
            </a:p>
          </p:txBody>
        </p:sp>
      </p:grpSp>
      <p:grpSp>
        <p:nvGrpSpPr>
          <p:cNvPr id="3" name="Group 2">
            <a:extLst>
              <a:ext uri="{FF2B5EF4-FFF2-40B4-BE49-F238E27FC236}">
                <a16:creationId xmlns:a16="http://schemas.microsoft.com/office/drawing/2014/main" id="{CB6CB3DA-FCD7-E2EF-9335-37C8045A8B31}"/>
              </a:ext>
            </a:extLst>
          </p:cNvPr>
          <p:cNvGrpSpPr/>
          <p:nvPr/>
        </p:nvGrpSpPr>
        <p:grpSpPr>
          <a:xfrm>
            <a:off x="200025" y="2305856"/>
            <a:ext cx="5305425" cy="1091646"/>
            <a:chOff x="219075" y="976114"/>
            <a:chExt cx="5305425" cy="1091646"/>
          </a:xfrm>
        </p:grpSpPr>
        <p:sp>
          <p:nvSpPr>
            <p:cNvPr id="5" name="TextBox 4">
              <a:extLst>
                <a:ext uri="{FF2B5EF4-FFF2-40B4-BE49-F238E27FC236}">
                  <a16:creationId xmlns:a16="http://schemas.microsoft.com/office/drawing/2014/main" id="{BA6C5F71-44C8-7FB5-6798-5A0334D10CBC}"/>
                </a:ext>
              </a:extLst>
            </p:cNvPr>
            <p:cNvSpPr txBox="1"/>
            <p:nvPr/>
          </p:nvSpPr>
          <p:spPr>
            <a:xfrm>
              <a:off x="219075" y="976114"/>
              <a:ext cx="38862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DC4405"/>
                  </a:solidFill>
                  <a:effectLst/>
                  <a:uLnTx/>
                  <a:uFillTx/>
                  <a:latin typeface="Open Sans"/>
                  <a:ea typeface="+mn-ea"/>
                  <a:cs typeface="+mn-cs"/>
                </a:rPr>
                <a:t>Table of Contents</a:t>
              </a:r>
            </a:p>
          </p:txBody>
        </p:sp>
        <p:cxnSp>
          <p:nvCxnSpPr>
            <p:cNvPr id="7" name="Straight Connector 6">
              <a:extLst>
                <a:ext uri="{FF2B5EF4-FFF2-40B4-BE49-F238E27FC236}">
                  <a16:creationId xmlns:a16="http://schemas.microsoft.com/office/drawing/2014/main" id="{A3B6D0F2-5C2D-9998-E26A-C9BF89A5FE55}"/>
                </a:ext>
              </a:extLst>
            </p:cNvPr>
            <p:cNvCxnSpPr>
              <a:cxnSpLocks/>
            </p:cNvCxnSpPr>
            <p:nvPr/>
          </p:nvCxnSpPr>
          <p:spPr>
            <a:xfrm>
              <a:off x="333375" y="1376224"/>
              <a:ext cx="519112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7716B44-A60D-5139-A157-D4DF1ED05267}"/>
                </a:ext>
              </a:extLst>
            </p:cNvPr>
            <p:cNvSpPr txBox="1"/>
            <p:nvPr/>
          </p:nvSpPr>
          <p:spPr>
            <a:xfrm>
              <a:off x="333374" y="1421429"/>
              <a:ext cx="519112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Open Sans"/>
                  <a:ea typeface="+mn-ea"/>
                  <a:cs typeface="+mn-cs"/>
                </a:rPr>
                <a:t>Allows users to click to specific parts of a magazine or </a:t>
              </a:r>
              <a:r>
                <a:rPr kumimoji="0" lang="en-US" sz="1800" b="0" i="0" u="none" strike="noStrike" kern="1200" cap="none" spc="0" normalizeH="0" baseline="0" noProof="0" dirty="0" err="1">
                  <a:ln>
                    <a:noFill/>
                  </a:ln>
                  <a:solidFill>
                    <a:srgbClr val="003865"/>
                  </a:solidFill>
                  <a:effectLst/>
                  <a:uLnTx/>
                  <a:uFillTx/>
                  <a:latin typeface="Open Sans"/>
                  <a:ea typeface="+mn-ea"/>
                  <a:cs typeface="+mn-cs"/>
                </a:rPr>
                <a:t>ebook</a:t>
              </a:r>
              <a:r>
                <a:rPr kumimoji="0" lang="en-US" sz="1800" b="0" i="0" u="none" strike="noStrike" kern="1200" cap="none" spc="0" normalizeH="0" baseline="0" noProof="0" dirty="0">
                  <a:ln>
                    <a:noFill/>
                  </a:ln>
                  <a:solidFill>
                    <a:srgbClr val="003865"/>
                  </a:solidFill>
                  <a:effectLst/>
                  <a:uLnTx/>
                  <a:uFillTx/>
                  <a:latin typeface="Open Sans"/>
                  <a:ea typeface="+mn-ea"/>
                  <a:cs typeface="+mn-cs"/>
                </a:rPr>
                <a:t>.</a:t>
              </a:r>
            </a:p>
          </p:txBody>
        </p:sp>
      </p:grpSp>
      <p:grpSp>
        <p:nvGrpSpPr>
          <p:cNvPr id="14" name="Group 13">
            <a:extLst>
              <a:ext uri="{FF2B5EF4-FFF2-40B4-BE49-F238E27FC236}">
                <a16:creationId xmlns:a16="http://schemas.microsoft.com/office/drawing/2014/main" id="{C3F944C9-6B7B-2E3A-0239-656A2B53AAB7}"/>
              </a:ext>
            </a:extLst>
          </p:cNvPr>
          <p:cNvGrpSpPr/>
          <p:nvPr/>
        </p:nvGrpSpPr>
        <p:grpSpPr>
          <a:xfrm>
            <a:off x="5842075" y="862148"/>
            <a:ext cx="6035600" cy="5070709"/>
            <a:chOff x="5842075" y="862148"/>
            <a:chExt cx="6035600" cy="5070709"/>
          </a:xfrm>
        </p:grpSpPr>
        <p:pic>
          <p:nvPicPr>
            <p:cNvPr id="19" name="Picture 18" descr="A screenshot of a website&#10;&#10;Description automatically generated">
              <a:extLst>
                <a:ext uri="{FF2B5EF4-FFF2-40B4-BE49-F238E27FC236}">
                  <a16:creationId xmlns:a16="http://schemas.microsoft.com/office/drawing/2014/main" id="{B45559A4-94E6-FB9E-963C-05FC1EB782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3575" y="862148"/>
              <a:ext cx="5984100" cy="5070709"/>
            </a:xfrm>
            <a:prstGeom prst="rect">
              <a:avLst/>
            </a:prstGeom>
            <a:ln w="12700">
              <a:solidFill>
                <a:schemeClr val="bg2">
                  <a:lumMod val="75000"/>
                </a:schemeClr>
              </a:solidFill>
            </a:ln>
          </p:spPr>
        </p:pic>
        <p:pic>
          <p:nvPicPr>
            <p:cNvPr id="11" name="Picture 10">
              <a:extLst>
                <a:ext uri="{FF2B5EF4-FFF2-40B4-BE49-F238E27FC236}">
                  <a16:creationId xmlns:a16="http://schemas.microsoft.com/office/drawing/2014/main" id="{ADC628C7-4CC0-EEEF-D113-712EDDA384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2075" y="2027453"/>
              <a:ext cx="434902" cy="400110"/>
            </a:xfrm>
            <a:prstGeom prst="rect">
              <a:avLst/>
            </a:prstGeom>
            <a:ln w="25400">
              <a:solidFill>
                <a:schemeClr val="accent6"/>
              </a:solidFill>
            </a:ln>
          </p:spPr>
        </p:pic>
        <p:pic>
          <p:nvPicPr>
            <p:cNvPr id="13" name="Picture 12" descr="A screenshot of a phone&#10;&#10;Description automatically generated">
              <a:extLst>
                <a:ext uri="{FF2B5EF4-FFF2-40B4-BE49-F238E27FC236}">
                  <a16:creationId xmlns:a16="http://schemas.microsoft.com/office/drawing/2014/main" id="{2E7688FF-D769-BB1F-EFD8-B013E62840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6977" y="2027453"/>
              <a:ext cx="1723957" cy="3905404"/>
            </a:xfrm>
            <a:prstGeom prst="rect">
              <a:avLst/>
            </a:prstGeom>
            <a:ln w="25400">
              <a:solidFill>
                <a:schemeClr val="accent6"/>
              </a:solidFill>
            </a:ln>
          </p:spPr>
        </p:pic>
      </p:grpSp>
    </p:spTree>
    <p:extLst>
      <p:ext uri="{BB962C8B-B14F-4D97-AF65-F5344CB8AC3E}">
        <p14:creationId xmlns:p14="http://schemas.microsoft.com/office/powerpoint/2010/main" val="38768003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C90899DF-B27F-6565-7A4E-B53DE8D69F3A}"/>
              </a:ext>
            </a:extLst>
          </p:cNvPr>
          <p:cNvSpPr/>
          <p:nvPr/>
        </p:nvSpPr>
        <p:spPr>
          <a:xfrm>
            <a:off x="-148048" y="-130629"/>
            <a:ext cx="1795873" cy="992777"/>
          </a:xfrm>
          <a:prstGeom prst="round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3" name="TextBox 22">
            <a:extLst>
              <a:ext uri="{FF2B5EF4-FFF2-40B4-BE49-F238E27FC236}">
                <a16:creationId xmlns:a16="http://schemas.microsoft.com/office/drawing/2014/main" id="{16ADD252-F3E8-F731-F7ED-C5369EC8FFA6}"/>
              </a:ext>
            </a:extLst>
          </p:cNvPr>
          <p:cNvSpPr txBox="1"/>
          <p:nvPr/>
        </p:nvSpPr>
        <p:spPr>
          <a:xfrm>
            <a:off x="-1" y="104149"/>
            <a:ext cx="39528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Open Sans"/>
                <a:ea typeface="+mn-ea"/>
                <a:cs typeface="+mn-cs"/>
              </a:rPr>
              <a:t>SEARCH</a:t>
            </a:r>
          </a:p>
        </p:txBody>
      </p:sp>
      <p:grpSp>
        <p:nvGrpSpPr>
          <p:cNvPr id="2" name="Group 1">
            <a:extLst>
              <a:ext uri="{FF2B5EF4-FFF2-40B4-BE49-F238E27FC236}">
                <a16:creationId xmlns:a16="http://schemas.microsoft.com/office/drawing/2014/main" id="{3EED792C-E9EC-929D-6327-6B0F172D8ED3}"/>
              </a:ext>
            </a:extLst>
          </p:cNvPr>
          <p:cNvGrpSpPr/>
          <p:nvPr/>
        </p:nvGrpSpPr>
        <p:grpSpPr>
          <a:xfrm>
            <a:off x="200025" y="1096926"/>
            <a:ext cx="5305425" cy="1091646"/>
            <a:chOff x="219075" y="976114"/>
            <a:chExt cx="5305425" cy="1091646"/>
          </a:xfrm>
        </p:grpSpPr>
        <p:sp>
          <p:nvSpPr>
            <p:cNvPr id="4" name="TextBox 3">
              <a:extLst>
                <a:ext uri="{FF2B5EF4-FFF2-40B4-BE49-F238E27FC236}">
                  <a16:creationId xmlns:a16="http://schemas.microsoft.com/office/drawing/2014/main" id="{3684CE2E-DCB8-C0E4-C208-F753120E80C9}"/>
                </a:ext>
              </a:extLst>
            </p:cNvPr>
            <p:cNvSpPr txBox="1"/>
            <p:nvPr/>
          </p:nvSpPr>
          <p:spPr>
            <a:xfrm>
              <a:off x="219075" y="976114"/>
              <a:ext cx="38862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DC4405"/>
                  </a:solidFill>
                  <a:effectLst/>
                  <a:uLnTx/>
                  <a:uFillTx/>
                  <a:latin typeface="Open Sans"/>
                  <a:ea typeface="+mn-ea"/>
                  <a:cs typeface="+mn-cs"/>
                </a:rPr>
                <a:t>Listen</a:t>
              </a:r>
            </a:p>
          </p:txBody>
        </p:sp>
        <p:cxnSp>
          <p:nvCxnSpPr>
            <p:cNvPr id="6" name="Straight Connector 5">
              <a:extLst>
                <a:ext uri="{FF2B5EF4-FFF2-40B4-BE49-F238E27FC236}">
                  <a16:creationId xmlns:a16="http://schemas.microsoft.com/office/drawing/2014/main" id="{217DFC21-CFC3-3EBD-93A1-81D74EEE91A8}"/>
                </a:ext>
              </a:extLst>
            </p:cNvPr>
            <p:cNvCxnSpPr>
              <a:cxnSpLocks/>
            </p:cNvCxnSpPr>
            <p:nvPr/>
          </p:nvCxnSpPr>
          <p:spPr>
            <a:xfrm>
              <a:off x="333375" y="1376224"/>
              <a:ext cx="519112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03EAD38-7B06-96F6-C5EE-F90B1B420EA5}"/>
                </a:ext>
              </a:extLst>
            </p:cNvPr>
            <p:cNvSpPr txBox="1"/>
            <p:nvPr/>
          </p:nvSpPr>
          <p:spPr>
            <a:xfrm>
              <a:off x="333374" y="1421429"/>
              <a:ext cx="519112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Open Sans"/>
                  <a:ea typeface="+mn-ea"/>
                  <a:cs typeface="+mn-cs"/>
                </a:rPr>
                <a:t>This feature will read the text of each article to users.</a:t>
              </a:r>
            </a:p>
          </p:txBody>
        </p:sp>
      </p:grpSp>
      <p:grpSp>
        <p:nvGrpSpPr>
          <p:cNvPr id="3" name="Group 2">
            <a:extLst>
              <a:ext uri="{FF2B5EF4-FFF2-40B4-BE49-F238E27FC236}">
                <a16:creationId xmlns:a16="http://schemas.microsoft.com/office/drawing/2014/main" id="{CB6CB3DA-FCD7-E2EF-9335-37C8045A8B31}"/>
              </a:ext>
            </a:extLst>
          </p:cNvPr>
          <p:cNvGrpSpPr/>
          <p:nvPr/>
        </p:nvGrpSpPr>
        <p:grpSpPr>
          <a:xfrm>
            <a:off x="200025" y="2305856"/>
            <a:ext cx="5305425" cy="1091646"/>
            <a:chOff x="219075" y="976114"/>
            <a:chExt cx="5305425" cy="1091646"/>
          </a:xfrm>
        </p:grpSpPr>
        <p:sp>
          <p:nvSpPr>
            <p:cNvPr id="5" name="TextBox 4">
              <a:extLst>
                <a:ext uri="{FF2B5EF4-FFF2-40B4-BE49-F238E27FC236}">
                  <a16:creationId xmlns:a16="http://schemas.microsoft.com/office/drawing/2014/main" id="{BA6C5F71-44C8-7FB5-6798-5A0334D10CBC}"/>
                </a:ext>
              </a:extLst>
            </p:cNvPr>
            <p:cNvSpPr txBox="1"/>
            <p:nvPr/>
          </p:nvSpPr>
          <p:spPr>
            <a:xfrm>
              <a:off x="219075" y="976114"/>
              <a:ext cx="38862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DC4405"/>
                  </a:solidFill>
                  <a:effectLst/>
                  <a:uLnTx/>
                  <a:uFillTx/>
                  <a:latin typeface="Open Sans"/>
                  <a:ea typeface="+mn-ea"/>
                  <a:cs typeface="+mn-cs"/>
                </a:rPr>
                <a:t>Table of Contents</a:t>
              </a:r>
            </a:p>
          </p:txBody>
        </p:sp>
        <p:cxnSp>
          <p:nvCxnSpPr>
            <p:cNvPr id="7" name="Straight Connector 6">
              <a:extLst>
                <a:ext uri="{FF2B5EF4-FFF2-40B4-BE49-F238E27FC236}">
                  <a16:creationId xmlns:a16="http://schemas.microsoft.com/office/drawing/2014/main" id="{A3B6D0F2-5C2D-9998-E26A-C9BF89A5FE55}"/>
                </a:ext>
              </a:extLst>
            </p:cNvPr>
            <p:cNvCxnSpPr>
              <a:cxnSpLocks/>
            </p:cNvCxnSpPr>
            <p:nvPr/>
          </p:nvCxnSpPr>
          <p:spPr>
            <a:xfrm>
              <a:off x="333375" y="1376224"/>
              <a:ext cx="519112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7716B44-A60D-5139-A157-D4DF1ED05267}"/>
                </a:ext>
              </a:extLst>
            </p:cNvPr>
            <p:cNvSpPr txBox="1"/>
            <p:nvPr/>
          </p:nvSpPr>
          <p:spPr>
            <a:xfrm>
              <a:off x="333374" y="1421429"/>
              <a:ext cx="519112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Open Sans"/>
                  <a:ea typeface="+mn-ea"/>
                  <a:cs typeface="+mn-cs"/>
                </a:rPr>
                <a:t>Allows users to click to specific parts of a magazine or </a:t>
              </a:r>
              <a:r>
                <a:rPr kumimoji="0" lang="en-US" sz="1800" b="0" i="0" u="none" strike="noStrike" kern="1200" cap="none" spc="0" normalizeH="0" baseline="0" noProof="0" dirty="0" err="1">
                  <a:ln>
                    <a:noFill/>
                  </a:ln>
                  <a:solidFill>
                    <a:srgbClr val="003865"/>
                  </a:solidFill>
                  <a:effectLst/>
                  <a:uLnTx/>
                  <a:uFillTx/>
                  <a:latin typeface="Open Sans"/>
                  <a:ea typeface="+mn-ea"/>
                  <a:cs typeface="+mn-cs"/>
                </a:rPr>
                <a:t>ebook</a:t>
              </a:r>
              <a:r>
                <a:rPr kumimoji="0" lang="en-US" sz="1800" b="0" i="0" u="none" strike="noStrike" kern="1200" cap="none" spc="0" normalizeH="0" baseline="0" noProof="0" dirty="0">
                  <a:ln>
                    <a:noFill/>
                  </a:ln>
                  <a:solidFill>
                    <a:srgbClr val="003865"/>
                  </a:solidFill>
                  <a:effectLst/>
                  <a:uLnTx/>
                  <a:uFillTx/>
                  <a:latin typeface="Open Sans"/>
                  <a:ea typeface="+mn-ea"/>
                  <a:cs typeface="+mn-cs"/>
                </a:rPr>
                <a:t>.</a:t>
              </a:r>
            </a:p>
          </p:txBody>
        </p:sp>
      </p:grpSp>
      <p:grpSp>
        <p:nvGrpSpPr>
          <p:cNvPr id="25" name="Group 24">
            <a:extLst>
              <a:ext uri="{FF2B5EF4-FFF2-40B4-BE49-F238E27FC236}">
                <a16:creationId xmlns:a16="http://schemas.microsoft.com/office/drawing/2014/main" id="{4A5A43C7-1BD0-5E7D-54C8-6E53F074F1E4}"/>
              </a:ext>
            </a:extLst>
          </p:cNvPr>
          <p:cNvGrpSpPr/>
          <p:nvPr/>
        </p:nvGrpSpPr>
        <p:grpSpPr>
          <a:xfrm>
            <a:off x="5890030" y="862148"/>
            <a:ext cx="5987645" cy="5070709"/>
            <a:chOff x="5890030" y="862148"/>
            <a:chExt cx="5987645" cy="5070709"/>
          </a:xfrm>
        </p:grpSpPr>
        <p:pic>
          <p:nvPicPr>
            <p:cNvPr id="19" name="Picture 18" descr="A screenshot of a website&#10;&#10;Description automatically generated">
              <a:extLst>
                <a:ext uri="{FF2B5EF4-FFF2-40B4-BE49-F238E27FC236}">
                  <a16:creationId xmlns:a16="http://schemas.microsoft.com/office/drawing/2014/main" id="{B45559A4-94E6-FB9E-963C-05FC1EB782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3575" y="862148"/>
              <a:ext cx="5984100" cy="5070709"/>
            </a:xfrm>
            <a:prstGeom prst="rect">
              <a:avLst/>
            </a:prstGeom>
            <a:ln w="12700">
              <a:solidFill>
                <a:schemeClr val="bg2">
                  <a:lumMod val="75000"/>
                </a:schemeClr>
              </a:solidFill>
            </a:ln>
          </p:spPr>
        </p:pic>
        <p:grpSp>
          <p:nvGrpSpPr>
            <p:cNvPr id="17" name="Group 16">
              <a:extLst>
                <a:ext uri="{FF2B5EF4-FFF2-40B4-BE49-F238E27FC236}">
                  <a16:creationId xmlns:a16="http://schemas.microsoft.com/office/drawing/2014/main" id="{31056FA8-BC3F-FB95-BD7B-46A7D7394ACB}"/>
                </a:ext>
              </a:extLst>
            </p:cNvPr>
            <p:cNvGrpSpPr/>
            <p:nvPr/>
          </p:nvGrpSpPr>
          <p:grpSpPr>
            <a:xfrm>
              <a:off x="5890030" y="2338673"/>
              <a:ext cx="2469882" cy="1895625"/>
              <a:chOff x="5890030" y="2338673"/>
              <a:chExt cx="2469882" cy="1895625"/>
            </a:xfrm>
          </p:grpSpPr>
          <p:pic>
            <p:nvPicPr>
              <p:cNvPr id="12" name="Picture 11">
                <a:extLst>
                  <a:ext uri="{FF2B5EF4-FFF2-40B4-BE49-F238E27FC236}">
                    <a16:creationId xmlns:a16="http://schemas.microsoft.com/office/drawing/2014/main" id="{762E07C6-4812-0445-311B-3EA98654DB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0030" y="2338673"/>
                <a:ext cx="523875" cy="419100"/>
              </a:xfrm>
              <a:prstGeom prst="rect">
                <a:avLst/>
              </a:prstGeom>
              <a:ln w="25400">
                <a:solidFill>
                  <a:schemeClr val="accent6"/>
                </a:solidFill>
              </a:ln>
            </p:spPr>
          </p:pic>
          <p:pic>
            <p:nvPicPr>
              <p:cNvPr id="16" name="Picture 15" descr="A screenshot of a search box&#10;&#10;Description automatically generated">
                <a:extLst>
                  <a:ext uri="{FF2B5EF4-FFF2-40B4-BE49-F238E27FC236}">
                    <a16:creationId xmlns:a16="http://schemas.microsoft.com/office/drawing/2014/main" id="{0A411633-7B62-A309-D661-B0F10A1277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3905" y="2338673"/>
                <a:ext cx="1946007" cy="1895625"/>
              </a:xfrm>
              <a:prstGeom prst="rect">
                <a:avLst/>
              </a:prstGeom>
              <a:ln w="25400">
                <a:solidFill>
                  <a:schemeClr val="accent6"/>
                </a:solidFill>
              </a:ln>
            </p:spPr>
          </p:pic>
        </p:grpSp>
      </p:grpSp>
      <p:grpSp>
        <p:nvGrpSpPr>
          <p:cNvPr id="18" name="Group 17">
            <a:extLst>
              <a:ext uri="{FF2B5EF4-FFF2-40B4-BE49-F238E27FC236}">
                <a16:creationId xmlns:a16="http://schemas.microsoft.com/office/drawing/2014/main" id="{A8CBA615-BDDD-0716-21B6-9EA327BDE338}"/>
              </a:ext>
            </a:extLst>
          </p:cNvPr>
          <p:cNvGrpSpPr/>
          <p:nvPr/>
        </p:nvGrpSpPr>
        <p:grpSpPr>
          <a:xfrm>
            <a:off x="200025" y="3577783"/>
            <a:ext cx="5305425" cy="1091646"/>
            <a:chOff x="219075" y="976114"/>
            <a:chExt cx="5305425" cy="1091646"/>
          </a:xfrm>
        </p:grpSpPr>
        <p:sp>
          <p:nvSpPr>
            <p:cNvPr id="20" name="TextBox 19">
              <a:extLst>
                <a:ext uri="{FF2B5EF4-FFF2-40B4-BE49-F238E27FC236}">
                  <a16:creationId xmlns:a16="http://schemas.microsoft.com/office/drawing/2014/main" id="{26B44205-3F8F-98BE-B9CE-1C464742CE84}"/>
                </a:ext>
              </a:extLst>
            </p:cNvPr>
            <p:cNvSpPr txBox="1"/>
            <p:nvPr/>
          </p:nvSpPr>
          <p:spPr>
            <a:xfrm>
              <a:off x="219075" y="976114"/>
              <a:ext cx="38862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DC4405"/>
                  </a:solidFill>
                  <a:effectLst/>
                  <a:uLnTx/>
                  <a:uFillTx/>
                  <a:latin typeface="Open Sans"/>
                  <a:ea typeface="+mn-ea"/>
                  <a:cs typeface="+mn-cs"/>
                </a:rPr>
                <a:t>Search</a:t>
              </a:r>
            </a:p>
          </p:txBody>
        </p:sp>
        <p:cxnSp>
          <p:nvCxnSpPr>
            <p:cNvPr id="21" name="Straight Connector 20">
              <a:extLst>
                <a:ext uri="{FF2B5EF4-FFF2-40B4-BE49-F238E27FC236}">
                  <a16:creationId xmlns:a16="http://schemas.microsoft.com/office/drawing/2014/main" id="{BE81E468-4BB8-F984-F0F5-BFC9EF9EE0B8}"/>
                </a:ext>
              </a:extLst>
            </p:cNvPr>
            <p:cNvCxnSpPr>
              <a:cxnSpLocks/>
            </p:cNvCxnSpPr>
            <p:nvPr/>
          </p:nvCxnSpPr>
          <p:spPr>
            <a:xfrm>
              <a:off x="333375" y="1376224"/>
              <a:ext cx="519112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F79A1AC9-FDCD-7737-F625-DD6B135D0C87}"/>
                </a:ext>
              </a:extLst>
            </p:cNvPr>
            <p:cNvSpPr txBox="1"/>
            <p:nvPr/>
          </p:nvSpPr>
          <p:spPr>
            <a:xfrm>
              <a:off x="333374" y="1421429"/>
              <a:ext cx="519112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Open Sans"/>
                  <a:ea typeface="+mn-ea"/>
                  <a:cs typeface="+mn-cs"/>
                </a:rPr>
                <a:t>Search through an entire entry and access pages where your search term is found.</a:t>
              </a:r>
            </a:p>
          </p:txBody>
        </p:sp>
      </p:grpSp>
    </p:spTree>
    <p:extLst>
      <p:ext uri="{BB962C8B-B14F-4D97-AF65-F5344CB8AC3E}">
        <p14:creationId xmlns:p14="http://schemas.microsoft.com/office/powerpoint/2010/main" val="16376447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9B67D-5BA9-D561-EEE1-7C575F458B4B}"/>
              </a:ext>
            </a:extLst>
          </p:cNvPr>
          <p:cNvSpPr txBox="1">
            <a:spLocks/>
          </p:cNvSpPr>
          <p:nvPr/>
        </p:nvSpPr>
        <p:spPr>
          <a:xfrm>
            <a:off x="276523" y="1778568"/>
            <a:ext cx="10675089" cy="1231459"/>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b="1" i="0"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5400"/>
              <a:t>CONTENT HIGHLIGHTS</a:t>
            </a:r>
            <a:endParaRPr lang="en-US" sz="5400" dirty="0"/>
          </a:p>
        </p:txBody>
      </p:sp>
    </p:spTree>
    <p:extLst>
      <p:ext uri="{BB962C8B-B14F-4D97-AF65-F5344CB8AC3E}">
        <p14:creationId xmlns:p14="http://schemas.microsoft.com/office/powerpoint/2010/main" val="11794084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C90899DF-B27F-6565-7A4E-B53DE8D69F3A}"/>
              </a:ext>
            </a:extLst>
          </p:cNvPr>
          <p:cNvSpPr/>
          <p:nvPr/>
        </p:nvSpPr>
        <p:spPr>
          <a:xfrm>
            <a:off x="-148048" y="-130629"/>
            <a:ext cx="2081623" cy="992777"/>
          </a:xfrm>
          <a:prstGeom prst="round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3" name="TextBox 22">
            <a:extLst>
              <a:ext uri="{FF2B5EF4-FFF2-40B4-BE49-F238E27FC236}">
                <a16:creationId xmlns:a16="http://schemas.microsoft.com/office/drawing/2014/main" id="{16ADD252-F3E8-F731-F7ED-C5369EC8FFA6}"/>
              </a:ext>
            </a:extLst>
          </p:cNvPr>
          <p:cNvSpPr txBox="1"/>
          <p:nvPr/>
        </p:nvSpPr>
        <p:spPr>
          <a:xfrm>
            <a:off x="-1" y="104149"/>
            <a:ext cx="39528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Open Sans"/>
                <a:ea typeface="+mn-ea"/>
                <a:cs typeface="+mn-cs"/>
              </a:rPr>
              <a:t>CITATION</a:t>
            </a:r>
          </a:p>
        </p:txBody>
      </p:sp>
      <p:grpSp>
        <p:nvGrpSpPr>
          <p:cNvPr id="2" name="Group 1">
            <a:extLst>
              <a:ext uri="{FF2B5EF4-FFF2-40B4-BE49-F238E27FC236}">
                <a16:creationId xmlns:a16="http://schemas.microsoft.com/office/drawing/2014/main" id="{3EED792C-E9EC-929D-6327-6B0F172D8ED3}"/>
              </a:ext>
            </a:extLst>
          </p:cNvPr>
          <p:cNvGrpSpPr/>
          <p:nvPr/>
        </p:nvGrpSpPr>
        <p:grpSpPr>
          <a:xfrm>
            <a:off x="200025" y="1096926"/>
            <a:ext cx="5305425" cy="1091646"/>
            <a:chOff x="219075" y="976114"/>
            <a:chExt cx="5305425" cy="1091646"/>
          </a:xfrm>
        </p:grpSpPr>
        <p:sp>
          <p:nvSpPr>
            <p:cNvPr id="4" name="TextBox 3">
              <a:extLst>
                <a:ext uri="{FF2B5EF4-FFF2-40B4-BE49-F238E27FC236}">
                  <a16:creationId xmlns:a16="http://schemas.microsoft.com/office/drawing/2014/main" id="{3684CE2E-DCB8-C0E4-C208-F753120E80C9}"/>
                </a:ext>
              </a:extLst>
            </p:cNvPr>
            <p:cNvSpPr txBox="1"/>
            <p:nvPr/>
          </p:nvSpPr>
          <p:spPr>
            <a:xfrm>
              <a:off x="219075" y="976114"/>
              <a:ext cx="38862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DC4405"/>
                  </a:solidFill>
                  <a:effectLst/>
                  <a:uLnTx/>
                  <a:uFillTx/>
                  <a:latin typeface="Open Sans"/>
                  <a:ea typeface="+mn-ea"/>
                  <a:cs typeface="+mn-cs"/>
                </a:rPr>
                <a:t>Listen</a:t>
              </a:r>
            </a:p>
          </p:txBody>
        </p:sp>
        <p:cxnSp>
          <p:nvCxnSpPr>
            <p:cNvPr id="6" name="Straight Connector 5">
              <a:extLst>
                <a:ext uri="{FF2B5EF4-FFF2-40B4-BE49-F238E27FC236}">
                  <a16:creationId xmlns:a16="http://schemas.microsoft.com/office/drawing/2014/main" id="{217DFC21-CFC3-3EBD-93A1-81D74EEE91A8}"/>
                </a:ext>
              </a:extLst>
            </p:cNvPr>
            <p:cNvCxnSpPr>
              <a:cxnSpLocks/>
            </p:cNvCxnSpPr>
            <p:nvPr/>
          </p:nvCxnSpPr>
          <p:spPr>
            <a:xfrm>
              <a:off x="333375" y="1376224"/>
              <a:ext cx="519112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03EAD38-7B06-96F6-C5EE-F90B1B420EA5}"/>
                </a:ext>
              </a:extLst>
            </p:cNvPr>
            <p:cNvSpPr txBox="1"/>
            <p:nvPr/>
          </p:nvSpPr>
          <p:spPr>
            <a:xfrm>
              <a:off x="333374" y="1421429"/>
              <a:ext cx="519112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Open Sans"/>
                  <a:ea typeface="+mn-ea"/>
                  <a:cs typeface="+mn-cs"/>
                </a:rPr>
                <a:t>This feature will read the text of each article to users.</a:t>
              </a:r>
            </a:p>
          </p:txBody>
        </p:sp>
      </p:grpSp>
      <p:grpSp>
        <p:nvGrpSpPr>
          <p:cNvPr id="3" name="Group 2">
            <a:extLst>
              <a:ext uri="{FF2B5EF4-FFF2-40B4-BE49-F238E27FC236}">
                <a16:creationId xmlns:a16="http://schemas.microsoft.com/office/drawing/2014/main" id="{CB6CB3DA-FCD7-E2EF-9335-37C8045A8B31}"/>
              </a:ext>
            </a:extLst>
          </p:cNvPr>
          <p:cNvGrpSpPr/>
          <p:nvPr/>
        </p:nvGrpSpPr>
        <p:grpSpPr>
          <a:xfrm>
            <a:off x="200025" y="2305856"/>
            <a:ext cx="5305425" cy="1091646"/>
            <a:chOff x="219075" y="976114"/>
            <a:chExt cx="5305425" cy="1091646"/>
          </a:xfrm>
        </p:grpSpPr>
        <p:sp>
          <p:nvSpPr>
            <p:cNvPr id="5" name="TextBox 4">
              <a:extLst>
                <a:ext uri="{FF2B5EF4-FFF2-40B4-BE49-F238E27FC236}">
                  <a16:creationId xmlns:a16="http://schemas.microsoft.com/office/drawing/2014/main" id="{BA6C5F71-44C8-7FB5-6798-5A0334D10CBC}"/>
                </a:ext>
              </a:extLst>
            </p:cNvPr>
            <p:cNvSpPr txBox="1"/>
            <p:nvPr/>
          </p:nvSpPr>
          <p:spPr>
            <a:xfrm>
              <a:off x="219075" y="976114"/>
              <a:ext cx="38862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DC4405"/>
                  </a:solidFill>
                  <a:effectLst/>
                  <a:uLnTx/>
                  <a:uFillTx/>
                  <a:latin typeface="Open Sans"/>
                  <a:ea typeface="+mn-ea"/>
                  <a:cs typeface="+mn-cs"/>
                </a:rPr>
                <a:t>Table of Contents</a:t>
              </a:r>
            </a:p>
          </p:txBody>
        </p:sp>
        <p:cxnSp>
          <p:nvCxnSpPr>
            <p:cNvPr id="7" name="Straight Connector 6">
              <a:extLst>
                <a:ext uri="{FF2B5EF4-FFF2-40B4-BE49-F238E27FC236}">
                  <a16:creationId xmlns:a16="http://schemas.microsoft.com/office/drawing/2014/main" id="{A3B6D0F2-5C2D-9998-E26A-C9BF89A5FE55}"/>
                </a:ext>
              </a:extLst>
            </p:cNvPr>
            <p:cNvCxnSpPr>
              <a:cxnSpLocks/>
            </p:cNvCxnSpPr>
            <p:nvPr/>
          </p:nvCxnSpPr>
          <p:spPr>
            <a:xfrm>
              <a:off x="333375" y="1376224"/>
              <a:ext cx="519112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7716B44-A60D-5139-A157-D4DF1ED05267}"/>
                </a:ext>
              </a:extLst>
            </p:cNvPr>
            <p:cNvSpPr txBox="1"/>
            <p:nvPr/>
          </p:nvSpPr>
          <p:spPr>
            <a:xfrm>
              <a:off x="333374" y="1421429"/>
              <a:ext cx="519112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Open Sans"/>
                  <a:ea typeface="+mn-ea"/>
                  <a:cs typeface="+mn-cs"/>
                </a:rPr>
                <a:t>Allows users to click to specific parts of a magazine or </a:t>
              </a:r>
              <a:r>
                <a:rPr kumimoji="0" lang="en-US" sz="1800" b="0" i="0" u="none" strike="noStrike" kern="1200" cap="none" spc="0" normalizeH="0" baseline="0" noProof="0" dirty="0" err="1">
                  <a:ln>
                    <a:noFill/>
                  </a:ln>
                  <a:solidFill>
                    <a:srgbClr val="003865"/>
                  </a:solidFill>
                  <a:effectLst/>
                  <a:uLnTx/>
                  <a:uFillTx/>
                  <a:latin typeface="Open Sans"/>
                  <a:ea typeface="+mn-ea"/>
                  <a:cs typeface="+mn-cs"/>
                </a:rPr>
                <a:t>ebook</a:t>
              </a:r>
              <a:r>
                <a:rPr kumimoji="0" lang="en-US" sz="1800" b="0" i="0" u="none" strike="noStrike" kern="1200" cap="none" spc="0" normalizeH="0" baseline="0" noProof="0" dirty="0">
                  <a:ln>
                    <a:noFill/>
                  </a:ln>
                  <a:solidFill>
                    <a:srgbClr val="003865"/>
                  </a:solidFill>
                  <a:effectLst/>
                  <a:uLnTx/>
                  <a:uFillTx/>
                  <a:latin typeface="Open Sans"/>
                  <a:ea typeface="+mn-ea"/>
                  <a:cs typeface="+mn-cs"/>
                </a:rPr>
                <a:t>.</a:t>
              </a:r>
            </a:p>
          </p:txBody>
        </p:sp>
      </p:grpSp>
      <p:grpSp>
        <p:nvGrpSpPr>
          <p:cNvPr id="18" name="Group 17">
            <a:extLst>
              <a:ext uri="{FF2B5EF4-FFF2-40B4-BE49-F238E27FC236}">
                <a16:creationId xmlns:a16="http://schemas.microsoft.com/office/drawing/2014/main" id="{A8CBA615-BDDD-0716-21B6-9EA327BDE338}"/>
              </a:ext>
            </a:extLst>
          </p:cNvPr>
          <p:cNvGrpSpPr/>
          <p:nvPr/>
        </p:nvGrpSpPr>
        <p:grpSpPr>
          <a:xfrm>
            <a:off x="200025" y="3577783"/>
            <a:ext cx="5305425" cy="1091646"/>
            <a:chOff x="219075" y="976114"/>
            <a:chExt cx="5305425" cy="1091646"/>
          </a:xfrm>
        </p:grpSpPr>
        <p:sp>
          <p:nvSpPr>
            <p:cNvPr id="20" name="TextBox 19">
              <a:extLst>
                <a:ext uri="{FF2B5EF4-FFF2-40B4-BE49-F238E27FC236}">
                  <a16:creationId xmlns:a16="http://schemas.microsoft.com/office/drawing/2014/main" id="{26B44205-3F8F-98BE-B9CE-1C464742CE84}"/>
                </a:ext>
              </a:extLst>
            </p:cNvPr>
            <p:cNvSpPr txBox="1"/>
            <p:nvPr/>
          </p:nvSpPr>
          <p:spPr>
            <a:xfrm>
              <a:off x="219075" y="976114"/>
              <a:ext cx="38862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DC4405"/>
                  </a:solidFill>
                  <a:effectLst/>
                  <a:uLnTx/>
                  <a:uFillTx/>
                  <a:latin typeface="Open Sans"/>
                  <a:ea typeface="+mn-ea"/>
                  <a:cs typeface="+mn-cs"/>
                </a:rPr>
                <a:t>Search</a:t>
              </a:r>
            </a:p>
          </p:txBody>
        </p:sp>
        <p:cxnSp>
          <p:nvCxnSpPr>
            <p:cNvPr id="21" name="Straight Connector 20">
              <a:extLst>
                <a:ext uri="{FF2B5EF4-FFF2-40B4-BE49-F238E27FC236}">
                  <a16:creationId xmlns:a16="http://schemas.microsoft.com/office/drawing/2014/main" id="{BE81E468-4BB8-F984-F0F5-BFC9EF9EE0B8}"/>
                </a:ext>
              </a:extLst>
            </p:cNvPr>
            <p:cNvCxnSpPr>
              <a:cxnSpLocks/>
            </p:cNvCxnSpPr>
            <p:nvPr/>
          </p:nvCxnSpPr>
          <p:spPr>
            <a:xfrm>
              <a:off x="333375" y="1376224"/>
              <a:ext cx="519112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F79A1AC9-FDCD-7737-F625-DD6B135D0C87}"/>
                </a:ext>
              </a:extLst>
            </p:cNvPr>
            <p:cNvSpPr txBox="1"/>
            <p:nvPr/>
          </p:nvSpPr>
          <p:spPr>
            <a:xfrm>
              <a:off x="333374" y="1421429"/>
              <a:ext cx="519112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Open Sans"/>
                  <a:ea typeface="+mn-ea"/>
                  <a:cs typeface="+mn-cs"/>
                </a:rPr>
                <a:t>Search through an entire entry and access pages where your search term is found.</a:t>
              </a:r>
            </a:p>
          </p:txBody>
        </p:sp>
      </p:grpSp>
      <p:grpSp>
        <p:nvGrpSpPr>
          <p:cNvPr id="15" name="Group 14">
            <a:extLst>
              <a:ext uri="{FF2B5EF4-FFF2-40B4-BE49-F238E27FC236}">
                <a16:creationId xmlns:a16="http://schemas.microsoft.com/office/drawing/2014/main" id="{8D7C5480-FEF2-85E2-2E98-64E03DF89784}"/>
              </a:ext>
            </a:extLst>
          </p:cNvPr>
          <p:cNvGrpSpPr/>
          <p:nvPr/>
        </p:nvGrpSpPr>
        <p:grpSpPr>
          <a:xfrm>
            <a:off x="5893575" y="862148"/>
            <a:ext cx="5984100" cy="5070709"/>
            <a:chOff x="5893575" y="862148"/>
            <a:chExt cx="5984100" cy="5070709"/>
          </a:xfrm>
        </p:grpSpPr>
        <p:pic>
          <p:nvPicPr>
            <p:cNvPr id="19" name="Picture 18" descr="A screenshot of a website&#10;&#10;Description automatically generated">
              <a:extLst>
                <a:ext uri="{FF2B5EF4-FFF2-40B4-BE49-F238E27FC236}">
                  <a16:creationId xmlns:a16="http://schemas.microsoft.com/office/drawing/2014/main" id="{B45559A4-94E6-FB9E-963C-05FC1EB782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3575" y="862148"/>
              <a:ext cx="5984100" cy="5070709"/>
            </a:xfrm>
            <a:prstGeom prst="rect">
              <a:avLst/>
            </a:prstGeom>
            <a:ln w="12700">
              <a:solidFill>
                <a:schemeClr val="bg2">
                  <a:lumMod val="75000"/>
                </a:schemeClr>
              </a:solidFill>
            </a:ln>
          </p:spPr>
        </p:pic>
        <p:pic>
          <p:nvPicPr>
            <p:cNvPr id="11" name="Picture 10">
              <a:extLst>
                <a:ext uri="{FF2B5EF4-FFF2-40B4-BE49-F238E27FC236}">
                  <a16:creationId xmlns:a16="http://schemas.microsoft.com/office/drawing/2014/main" id="{C2B7A809-A3E0-2E50-3AA4-7D479E3943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96600" y="1636806"/>
              <a:ext cx="476250" cy="457200"/>
            </a:xfrm>
            <a:prstGeom prst="rect">
              <a:avLst/>
            </a:prstGeom>
            <a:ln w="25400">
              <a:solidFill>
                <a:schemeClr val="accent6"/>
              </a:solidFill>
            </a:ln>
          </p:spPr>
        </p:pic>
        <p:pic>
          <p:nvPicPr>
            <p:cNvPr id="14" name="Picture 13" descr="A screenshot of a computer&#10;&#10;Description automatically generated">
              <a:extLst>
                <a:ext uri="{FF2B5EF4-FFF2-40B4-BE49-F238E27FC236}">
                  <a16:creationId xmlns:a16="http://schemas.microsoft.com/office/drawing/2014/main" id="{C96939FE-A0C4-AC55-DC96-C8D8ED8B52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65551" y="2130975"/>
              <a:ext cx="2807299" cy="2031450"/>
            </a:xfrm>
            <a:prstGeom prst="rect">
              <a:avLst/>
            </a:prstGeom>
            <a:ln w="25400">
              <a:solidFill>
                <a:schemeClr val="accent6"/>
              </a:solidFill>
            </a:ln>
          </p:spPr>
        </p:pic>
      </p:grpSp>
      <p:grpSp>
        <p:nvGrpSpPr>
          <p:cNvPr id="25" name="Group 24">
            <a:extLst>
              <a:ext uri="{FF2B5EF4-FFF2-40B4-BE49-F238E27FC236}">
                <a16:creationId xmlns:a16="http://schemas.microsoft.com/office/drawing/2014/main" id="{FA0E3093-8CF5-9E01-80BA-709538A514DD}"/>
              </a:ext>
            </a:extLst>
          </p:cNvPr>
          <p:cNvGrpSpPr/>
          <p:nvPr/>
        </p:nvGrpSpPr>
        <p:grpSpPr>
          <a:xfrm>
            <a:off x="200025" y="4785545"/>
            <a:ext cx="5305425" cy="1091646"/>
            <a:chOff x="219075" y="976114"/>
            <a:chExt cx="5305425" cy="1091646"/>
          </a:xfrm>
        </p:grpSpPr>
        <p:sp>
          <p:nvSpPr>
            <p:cNvPr id="26" name="TextBox 25">
              <a:extLst>
                <a:ext uri="{FF2B5EF4-FFF2-40B4-BE49-F238E27FC236}">
                  <a16:creationId xmlns:a16="http://schemas.microsoft.com/office/drawing/2014/main" id="{BCFE31A4-F093-5764-9D49-FE2DBF7E992A}"/>
                </a:ext>
              </a:extLst>
            </p:cNvPr>
            <p:cNvSpPr txBox="1"/>
            <p:nvPr/>
          </p:nvSpPr>
          <p:spPr>
            <a:xfrm>
              <a:off x="219075" y="976114"/>
              <a:ext cx="38862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DC4405"/>
                  </a:solidFill>
                  <a:effectLst/>
                  <a:uLnTx/>
                  <a:uFillTx/>
                  <a:latin typeface="Open Sans"/>
                  <a:ea typeface="+mn-ea"/>
                  <a:cs typeface="+mn-cs"/>
                </a:rPr>
                <a:t>Citation</a:t>
              </a:r>
            </a:p>
          </p:txBody>
        </p:sp>
        <p:cxnSp>
          <p:nvCxnSpPr>
            <p:cNvPr id="27" name="Straight Connector 26">
              <a:extLst>
                <a:ext uri="{FF2B5EF4-FFF2-40B4-BE49-F238E27FC236}">
                  <a16:creationId xmlns:a16="http://schemas.microsoft.com/office/drawing/2014/main" id="{C479759B-4FF4-3860-6AEF-8DB1A7535AE8}"/>
                </a:ext>
              </a:extLst>
            </p:cNvPr>
            <p:cNvCxnSpPr>
              <a:cxnSpLocks/>
            </p:cNvCxnSpPr>
            <p:nvPr/>
          </p:nvCxnSpPr>
          <p:spPr>
            <a:xfrm>
              <a:off x="333375" y="1376224"/>
              <a:ext cx="519112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E628D32E-2AC6-2D28-B9FA-22E9EFEAE4A4}"/>
                </a:ext>
              </a:extLst>
            </p:cNvPr>
            <p:cNvSpPr txBox="1"/>
            <p:nvPr/>
          </p:nvSpPr>
          <p:spPr>
            <a:xfrm>
              <a:off x="333374" y="1421429"/>
              <a:ext cx="519112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Open Sans"/>
                  <a:ea typeface="+mn-ea"/>
                  <a:cs typeface="+mn-cs"/>
                </a:rPr>
                <a:t>Users can access a citation and copy/paste into their assignments or projects.</a:t>
              </a:r>
            </a:p>
          </p:txBody>
        </p:sp>
      </p:grpSp>
    </p:spTree>
    <p:extLst>
      <p:ext uri="{BB962C8B-B14F-4D97-AF65-F5344CB8AC3E}">
        <p14:creationId xmlns:p14="http://schemas.microsoft.com/office/powerpoint/2010/main" val="8377838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Callout 8"/>
          <p:cNvSpPr/>
          <p:nvPr/>
        </p:nvSpPr>
        <p:spPr>
          <a:xfrm>
            <a:off x="3123921" y="517138"/>
            <a:ext cx="4495800" cy="3733800"/>
          </a:xfrm>
          <a:prstGeom prst="wedgeEllipseCallout">
            <a:avLst/>
          </a:prstGeom>
          <a:solidFill>
            <a:srgbClr val="00B0F0"/>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0" name="Oval Callout 9"/>
          <p:cNvSpPr/>
          <p:nvPr/>
        </p:nvSpPr>
        <p:spPr>
          <a:xfrm flipH="1">
            <a:off x="5276571" y="2958761"/>
            <a:ext cx="3276600" cy="2667000"/>
          </a:xfrm>
          <a:prstGeom prst="wedgeEllipseCallout">
            <a:avLst/>
          </a:prstGeom>
          <a:solidFill>
            <a:schemeClr val="accent1">
              <a:lumMod val="50000"/>
            </a:schemeClr>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1" name="TextBox 10"/>
          <p:cNvSpPr txBox="1"/>
          <p:nvPr/>
        </p:nvSpPr>
        <p:spPr>
          <a:xfrm>
            <a:off x="4162146" y="798988"/>
            <a:ext cx="1676400"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12" name="TextBox 11"/>
          <p:cNvSpPr txBox="1"/>
          <p:nvPr/>
        </p:nvSpPr>
        <p:spPr>
          <a:xfrm>
            <a:off x="6076671" y="3540186"/>
            <a:ext cx="1676400" cy="16312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FFFFFF"/>
                </a:solidFill>
                <a:effectLst/>
                <a:uLnTx/>
                <a:uFillTx/>
                <a:latin typeface="Open Sans"/>
                <a:ea typeface="+mn-ea"/>
                <a:cs typeface="Arial" panose="020B0604020202020204" pitchFamily="34" charset="0"/>
              </a:rPr>
              <a:t>…</a:t>
            </a:r>
          </a:p>
        </p:txBody>
      </p:sp>
    </p:spTree>
    <p:extLst>
      <p:ext uri="{BB962C8B-B14F-4D97-AF65-F5344CB8AC3E}">
        <p14:creationId xmlns:p14="http://schemas.microsoft.com/office/powerpoint/2010/main" val="3148062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6EEEE4-6D16-4DD7-6DCE-565043A6E7E2}"/>
              </a:ext>
            </a:extLst>
          </p:cNvPr>
          <p:cNvSpPr>
            <a:spLocks noGrp="1"/>
          </p:cNvSpPr>
          <p:nvPr>
            <p:ph type="title"/>
          </p:nvPr>
        </p:nvSpPr>
        <p:spPr>
          <a:xfrm>
            <a:off x="136779" y="197865"/>
            <a:ext cx="10864724" cy="694944"/>
          </a:xfrm>
        </p:spPr>
        <p:txBody>
          <a:bodyPr/>
          <a:lstStyle/>
          <a:p>
            <a:r>
              <a:rPr lang="en-US" dirty="0"/>
              <a:t>REPUTABLE, AUTHORITATIVE AND AGE-APPROPRIATE CONTENT</a:t>
            </a:r>
          </a:p>
        </p:txBody>
      </p:sp>
      <p:grpSp>
        <p:nvGrpSpPr>
          <p:cNvPr id="15" name="Group 14">
            <a:extLst>
              <a:ext uri="{FF2B5EF4-FFF2-40B4-BE49-F238E27FC236}">
                <a16:creationId xmlns:a16="http://schemas.microsoft.com/office/drawing/2014/main" id="{FF4BCA4B-11D1-CA5A-7CF1-C4BA11DA4338}"/>
              </a:ext>
            </a:extLst>
          </p:cNvPr>
          <p:cNvGrpSpPr/>
          <p:nvPr/>
        </p:nvGrpSpPr>
        <p:grpSpPr>
          <a:xfrm>
            <a:off x="219075" y="976114"/>
            <a:ext cx="5305425" cy="1091646"/>
            <a:chOff x="219075" y="976114"/>
            <a:chExt cx="5305425" cy="1091646"/>
          </a:xfrm>
        </p:grpSpPr>
        <p:sp>
          <p:nvSpPr>
            <p:cNvPr id="8" name="TextBox 7">
              <a:extLst>
                <a:ext uri="{FF2B5EF4-FFF2-40B4-BE49-F238E27FC236}">
                  <a16:creationId xmlns:a16="http://schemas.microsoft.com/office/drawing/2014/main" id="{2B81169C-1AEF-DD08-ED8E-0265E6EEC0A1}"/>
                </a:ext>
              </a:extLst>
            </p:cNvPr>
            <p:cNvSpPr txBox="1"/>
            <p:nvPr/>
          </p:nvSpPr>
          <p:spPr>
            <a:xfrm>
              <a:off x="219075" y="976114"/>
              <a:ext cx="3886200" cy="400110"/>
            </a:xfrm>
            <a:prstGeom prst="rect">
              <a:avLst/>
            </a:prstGeom>
            <a:noFill/>
          </p:spPr>
          <p:txBody>
            <a:bodyPr wrap="square" rtlCol="0">
              <a:spAutoFit/>
            </a:bodyPr>
            <a:lstStyle/>
            <a:p>
              <a:r>
                <a:rPr lang="en-US" sz="2000" b="1" dirty="0">
                  <a:solidFill>
                    <a:schemeClr val="accent6"/>
                  </a:solidFill>
                  <a:latin typeface="+mj-lt"/>
                </a:rPr>
                <a:t>Magazines</a:t>
              </a:r>
            </a:p>
          </p:txBody>
        </p:sp>
        <p:cxnSp>
          <p:nvCxnSpPr>
            <p:cNvPr id="10" name="Straight Connector 9">
              <a:extLst>
                <a:ext uri="{FF2B5EF4-FFF2-40B4-BE49-F238E27FC236}">
                  <a16:creationId xmlns:a16="http://schemas.microsoft.com/office/drawing/2014/main" id="{EAA16013-D5F7-E8A8-91DE-896958425103}"/>
                </a:ext>
              </a:extLst>
            </p:cNvPr>
            <p:cNvCxnSpPr>
              <a:cxnSpLocks/>
            </p:cNvCxnSpPr>
            <p:nvPr/>
          </p:nvCxnSpPr>
          <p:spPr>
            <a:xfrm>
              <a:off x="333375" y="1376224"/>
              <a:ext cx="519112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9A32951-A3AE-5F41-BB37-A5D1D42D3495}"/>
                </a:ext>
              </a:extLst>
            </p:cNvPr>
            <p:cNvSpPr txBox="1"/>
            <p:nvPr/>
          </p:nvSpPr>
          <p:spPr>
            <a:xfrm>
              <a:off x="333374" y="1421429"/>
              <a:ext cx="5191126" cy="646331"/>
            </a:xfrm>
            <a:prstGeom prst="rect">
              <a:avLst/>
            </a:prstGeom>
            <a:noFill/>
          </p:spPr>
          <p:txBody>
            <a:bodyPr wrap="square" rtlCol="0">
              <a:spAutoFit/>
            </a:bodyPr>
            <a:lstStyle/>
            <a:p>
              <a:r>
                <a:rPr lang="en-US" dirty="0">
                  <a:solidFill>
                    <a:schemeClr val="tx2"/>
                  </a:solidFill>
                  <a:latin typeface="+mj-lt"/>
                </a:rPr>
                <a:t>Full National Geographic Kids magazines from 2009-current (with a 90-day embargo period).</a:t>
              </a:r>
            </a:p>
          </p:txBody>
        </p:sp>
      </p:grpSp>
      <p:pic>
        <p:nvPicPr>
          <p:cNvPr id="14" name="Picture 13" descr="A screenshot of a computer&#10;&#10;Description automatically generated">
            <a:extLst>
              <a:ext uri="{FF2B5EF4-FFF2-40B4-BE49-F238E27FC236}">
                <a16:creationId xmlns:a16="http://schemas.microsoft.com/office/drawing/2014/main" id="{7BA3B725-490D-5535-DC05-CB8E7E15ED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3039" y="976114"/>
            <a:ext cx="5785585" cy="5012722"/>
          </a:xfrm>
          <a:prstGeom prst="rect">
            <a:avLst/>
          </a:prstGeom>
          <a:ln w="12700">
            <a:solidFill>
              <a:schemeClr val="bg2">
                <a:lumMod val="75000"/>
              </a:schemeClr>
            </a:solidFill>
          </a:ln>
        </p:spPr>
      </p:pic>
    </p:spTree>
    <p:extLst>
      <p:ext uri="{BB962C8B-B14F-4D97-AF65-F5344CB8AC3E}">
        <p14:creationId xmlns:p14="http://schemas.microsoft.com/office/powerpoint/2010/main" val="41536969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book&#10;&#10;Description automatically generated">
            <a:extLst>
              <a:ext uri="{FF2B5EF4-FFF2-40B4-BE49-F238E27FC236}">
                <a16:creationId xmlns:a16="http://schemas.microsoft.com/office/drawing/2014/main" id="{EA1E35FA-E43C-1E78-6807-ADAAE7953386}"/>
              </a:ext>
            </a:extLst>
          </p:cNvPr>
          <p:cNvPicPr>
            <a:picLocks noChangeAspect="1"/>
          </p:cNvPicPr>
          <p:nvPr/>
        </p:nvPicPr>
        <p:blipFill rotWithShape="1">
          <a:blip r:embed="rId3">
            <a:extLst>
              <a:ext uri="{28A0092B-C50C-407E-A947-70E740481C1C}">
                <a14:useLocalDpi xmlns:a14="http://schemas.microsoft.com/office/drawing/2010/main" val="0"/>
              </a:ext>
            </a:extLst>
          </a:blip>
          <a:srcRect b="2563"/>
          <a:stretch/>
        </p:blipFill>
        <p:spPr>
          <a:xfrm>
            <a:off x="6073039" y="976114"/>
            <a:ext cx="5785586" cy="5012721"/>
          </a:xfrm>
          <a:prstGeom prst="rect">
            <a:avLst/>
          </a:prstGeom>
          <a:ln w="12700">
            <a:solidFill>
              <a:schemeClr val="bg2">
                <a:lumMod val="75000"/>
              </a:schemeClr>
            </a:solidFill>
          </a:ln>
        </p:spPr>
      </p:pic>
      <p:sp>
        <p:nvSpPr>
          <p:cNvPr id="4" name="Title 3">
            <a:extLst>
              <a:ext uri="{FF2B5EF4-FFF2-40B4-BE49-F238E27FC236}">
                <a16:creationId xmlns:a16="http://schemas.microsoft.com/office/drawing/2014/main" id="{0C6EEEE4-6D16-4DD7-6DCE-565043A6E7E2}"/>
              </a:ext>
            </a:extLst>
          </p:cNvPr>
          <p:cNvSpPr>
            <a:spLocks noGrp="1"/>
          </p:cNvSpPr>
          <p:nvPr>
            <p:ph type="title"/>
          </p:nvPr>
        </p:nvSpPr>
        <p:spPr>
          <a:xfrm>
            <a:off x="136779" y="197865"/>
            <a:ext cx="10864724" cy="694944"/>
          </a:xfrm>
        </p:spPr>
        <p:txBody>
          <a:bodyPr/>
          <a:lstStyle/>
          <a:p>
            <a:r>
              <a:rPr lang="en-US" dirty="0"/>
              <a:t>REPUTABLE, AUTHORITATIVE AND AGE-APPROPRIATE CONTENT</a:t>
            </a:r>
          </a:p>
        </p:txBody>
      </p:sp>
      <p:grpSp>
        <p:nvGrpSpPr>
          <p:cNvPr id="15" name="Group 14">
            <a:extLst>
              <a:ext uri="{FF2B5EF4-FFF2-40B4-BE49-F238E27FC236}">
                <a16:creationId xmlns:a16="http://schemas.microsoft.com/office/drawing/2014/main" id="{FF4BCA4B-11D1-CA5A-7CF1-C4BA11DA4338}"/>
              </a:ext>
            </a:extLst>
          </p:cNvPr>
          <p:cNvGrpSpPr/>
          <p:nvPr/>
        </p:nvGrpSpPr>
        <p:grpSpPr>
          <a:xfrm>
            <a:off x="219075" y="976114"/>
            <a:ext cx="5305425" cy="1091646"/>
            <a:chOff x="219075" y="976114"/>
            <a:chExt cx="5305425" cy="1091646"/>
          </a:xfrm>
        </p:grpSpPr>
        <p:sp>
          <p:nvSpPr>
            <p:cNvPr id="8" name="TextBox 7">
              <a:extLst>
                <a:ext uri="{FF2B5EF4-FFF2-40B4-BE49-F238E27FC236}">
                  <a16:creationId xmlns:a16="http://schemas.microsoft.com/office/drawing/2014/main" id="{2B81169C-1AEF-DD08-ED8E-0265E6EEC0A1}"/>
                </a:ext>
              </a:extLst>
            </p:cNvPr>
            <p:cNvSpPr txBox="1"/>
            <p:nvPr/>
          </p:nvSpPr>
          <p:spPr>
            <a:xfrm>
              <a:off x="219075" y="976114"/>
              <a:ext cx="38862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DC4405"/>
                  </a:solidFill>
                  <a:effectLst/>
                  <a:uLnTx/>
                  <a:uFillTx/>
                  <a:latin typeface="Open Sans"/>
                  <a:ea typeface="+mn-ea"/>
                  <a:cs typeface="+mn-cs"/>
                </a:rPr>
                <a:t>Magazines</a:t>
              </a:r>
            </a:p>
          </p:txBody>
        </p:sp>
        <p:cxnSp>
          <p:nvCxnSpPr>
            <p:cNvPr id="10" name="Straight Connector 9">
              <a:extLst>
                <a:ext uri="{FF2B5EF4-FFF2-40B4-BE49-F238E27FC236}">
                  <a16:creationId xmlns:a16="http://schemas.microsoft.com/office/drawing/2014/main" id="{EAA16013-D5F7-E8A8-91DE-896958425103}"/>
                </a:ext>
              </a:extLst>
            </p:cNvPr>
            <p:cNvCxnSpPr>
              <a:cxnSpLocks/>
            </p:cNvCxnSpPr>
            <p:nvPr/>
          </p:nvCxnSpPr>
          <p:spPr>
            <a:xfrm>
              <a:off x="333375" y="1376224"/>
              <a:ext cx="519112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9A32951-A3AE-5F41-BB37-A5D1D42D3495}"/>
                </a:ext>
              </a:extLst>
            </p:cNvPr>
            <p:cNvSpPr txBox="1"/>
            <p:nvPr/>
          </p:nvSpPr>
          <p:spPr>
            <a:xfrm>
              <a:off x="333374" y="1421429"/>
              <a:ext cx="519112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Open Sans"/>
                  <a:ea typeface="+mn-ea"/>
                  <a:cs typeface="+mn-cs"/>
                </a:rPr>
                <a:t>Full National Geographic Kids magazines from 2009-current (with a 90-day embargo period).</a:t>
              </a:r>
            </a:p>
          </p:txBody>
        </p:sp>
      </p:grpSp>
      <p:grpSp>
        <p:nvGrpSpPr>
          <p:cNvPr id="2" name="Group 1">
            <a:extLst>
              <a:ext uri="{FF2B5EF4-FFF2-40B4-BE49-F238E27FC236}">
                <a16:creationId xmlns:a16="http://schemas.microsoft.com/office/drawing/2014/main" id="{C9DEB384-8847-87EC-BDAA-F5FC8E8FC35C}"/>
              </a:ext>
            </a:extLst>
          </p:cNvPr>
          <p:cNvGrpSpPr/>
          <p:nvPr/>
        </p:nvGrpSpPr>
        <p:grpSpPr>
          <a:xfrm>
            <a:off x="219075" y="2185789"/>
            <a:ext cx="5305425" cy="1368645"/>
            <a:chOff x="219075" y="976114"/>
            <a:chExt cx="5305425" cy="1368645"/>
          </a:xfrm>
        </p:grpSpPr>
        <p:sp>
          <p:nvSpPr>
            <p:cNvPr id="3" name="TextBox 2">
              <a:extLst>
                <a:ext uri="{FF2B5EF4-FFF2-40B4-BE49-F238E27FC236}">
                  <a16:creationId xmlns:a16="http://schemas.microsoft.com/office/drawing/2014/main" id="{40D9827B-6807-C95F-75FA-A67DC9EA343C}"/>
                </a:ext>
              </a:extLst>
            </p:cNvPr>
            <p:cNvSpPr txBox="1"/>
            <p:nvPr/>
          </p:nvSpPr>
          <p:spPr>
            <a:xfrm>
              <a:off x="219075" y="976114"/>
              <a:ext cx="38862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DC4405"/>
                  </a:solidFill>
                  <a:effectLst/>
                  <a:uLnTx/>
                  <a:uFillTx/>
                  <a:latin typeface="Open Sans"/>
                  <a:ea typeface="+mn-ea"/>
                  <a:cs typeface="+mn-cs"/>
                </a:rPr>
                <a:t>eBooks</a:t>
              </a:r>
            </a:p>
          </p:txBody>
        </p:sp>
        <p:cxnSp>
          <p:nvCxnSpPr>
            <p:cNvPr id="5" name="Straight Connector 4">
              <a:extLst>
                <a:ext uri="{FF2B5EF4-FFF2-40B4-BE49-F238E27FC236}">
                  <a16:creationId xmlns:a16="http://schemas.microsoft.com/office/drawing/2014/main" id="{836DC010-6C03-893A-266B-8D2C8F874E8D}"/>
                </a:ext>
              </a:extLst>
            </p:cNvPr>
            <p:cNvCxnSpPr>
              <a:cxnSpLocks/>
            </p:cNvCxnSpPr>
            <p:nvPr/>
          </p:nvCxnSpPr>
          <p:spPr>
            <a:xfrm>
              <a:off x="333375" y="1376224"/>
              <a:ext cx="519112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5C7A5A7-83EC-0375-1283-9D8EB30ABFCE}"/>
                </a:ext>
              </a:extLst>
            </p:cNvPr>
            <p:cNvSpPr txBox="1"/>
            <p:nvPr/>
          </p:nvSpPr>
          <p:spPr>
            <a:xfrm>
              <a:off x="333374" y="1421429"/>
              <a:ext cx="519112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Open Sans"/>
                  <a:ea typeface="+mn-ea"/>
                  <a:cs typeface="+mn-cs"/>
                </a:rPr>
                <a:t>Over 700 eBooks covering subjects including animals, people, holidays, historical events, world records, and more.</a:t>
              </a:r>
            </a:p>
          </p:txBody>
        </p:sp>
      </p:grpSp>
    </p:spTree>
    <p:extLst>
      <p:ext uri="{BB962C8B-B14F-4D97-AF65-F5344CB8AC3E}">
        <p14:creationId xmlns:p14="http://schemas.microsoft.com/office/powerpoint/2010/main" val="18631979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screenshot of a computer&#10;&#10;Description automatically generated">
            <a:extLst>
              <a:ext uri="{FF2B5EF4-FFF2-40B4-BE49-F238E27FC236}">
                <a16:creationId xmlns:a16="http://schemas.microsoft.com/office/drawing/2014/main" id="{713B9F97-3D1D-9489-ABDB-AD989EB1E31B}"/>
              </a:ext>
            </a:extLst>
          </p:cNvPr>
          <p:cNvPicPr>
            <a:picLocks noChangeAspect="1"/>
          </p:cNvPicPr>
          <p:nvPr/>
        </p:nvPicPr>
        <p:blipFill rotWithShape="1">
          <a:blip r:embed="rId3">
            <a:extLst>
              <a:ext uri="{28A0092B-C50C-407E-A947-70E740481C1C}">
                <a14:useLocalDpi xmlns:a14="http://schemas.microsoft.com/office/drawing/2010/main" val="0"/>
              </a:ext>
            </a:extLst>
          </a:blip>
          <a:srcRect b="2357"/>
          <a:stretch/>
        </p:blipFill>
        <p:spPr>
          <a:xfrm>
            <a:off x="6073039" y="976114"/>
            <a:ext cx="5785585" cy="5012719"/>
          </a:xfrm>
          <a:prstGeom prst="rect">
            <a:avLst/>
          </a:prstGeom>
          <a:ln w="12700">
            <a:solidFill>
              <a:schemeClr val="bg2">
                <a:lumMod val="75000"/>
              </a:schemeClr>
            </a:solidFill>
          </a:ln>
        </p:spPr>
      </p:pic>
      <p:sp>
        <p:nvSpPr>
          <p:cNvPr id="4" name="Title 3">
            <a:extLst>
              <a:ext uri="{FF2B5EF4-FFF2-40B4-BE49-F238E27FC236}">
                <a16:creationId xmlns:a16="http://schemas.microsoft.com/office/drawing/2014/main" id="{0C6EEEE4-6D16-4DD7-6DCE-565043A6E7E2}"/>
              </a:ext>
            </a:extLst>
          </p:cNvPr>
          <p:cNvSpPr>
            <a:spLocks noGrp="1"/>
          </p:cNvSpPr>
          <p:nvPr>
            <p:ph type="title"/>
          </p:nvPr>
        </p:nvSpPr>
        <p:spPr>
          <a:xfrm>
            <a:off x="136779" y="197865"/>
            <a:ext cx="10864724" cy="694944"/>
          </a:xfrm>
        </p:spPr>
        <p:txBody>
          <a:bodyPr/>
          <a:lstStyle/>
          <a:p>
            <a:r>
              <a:rPr lang="en-US" dirty="0"/>
              <a:t>REPUTABLE, AUTHORITATIVE AND AGE-APPROPRIATE CONTENT</a:t>
            </a:r>
          </a:p>
        </p:txBody>
      </p:sp>
      <p:grpSp>
        <p:nvGrpSpPr>
          <p:cNvPr id="15" name="Group 14">
            <a:extLst>
              <a:ext uri="{FF2B5EF4-FFF2-40B4-BE49-F238E27FC236}">
                <a16:creationId xmlns:a16="http://schemas.microsoft.com/office/drawing/2014/main" id="{FF4BCA4B-11D1-CA5A-7CF1-C4BA11DA4338}"/>
              </a:ext>
            </a:extLst>
          </p:cNvPr>
          <p:cNvGrpSpPr/>
          <p:nvPr/>
        </p:nvGrpSpPr>
        <p:grpSpPr>
          <a:xfrm>
            <a:off x="219075" y="976114"/>
            <a:ext cx="5305425" cy="1091646"/>
            <a:chOff x="219075" y="976114"/>
            <a:chExt cx="5305425" cy="1091646"/>
          </a:xfrm>
        </p:grpSpPr>
        <p:sp>
          <p:nvSpPr>
            <p:cNvPr id="8" name="TextBox 7">
              <a:extLst>
                <a:ext uri="{FF2B5EF4-FFF2-40B4-BE49-F238E27FC236}">
                  <a16:creationId xmlns:a16="http://schemas.microsoft.com/office/drawing/2014/main" id="{2B81169C-1AEF-DD08-ED8E-0265E6EEC0A1}"/>
                </a:ext>
              </a:extLst>
            </p:cNvPr>
            <p:cNvSpPr txBox="1"/>
            <p:nvPr/>
          </p:nvSpPr>
          <p:spPr>
            <a:xfrm>
              <a:off x="219075" y="976114"/>
              <a:ext cx="38862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DC4405"/>
                  </a:solidFill>
                  <a:effectLst/>
                  <a:uLnTx/>
                  <a:uFillTx/>
                  <a:latin typeface="Open Sans"/>
                  <a:ea typeface="+mn-ea"/>
                  <a:cs typeface="+mn-cs"/>
                </a:rPr>
                <a:t>Magazines</a:t>
              </a:r>
            </a:p>
          </p:txBody>
        </p:sp>
        <p:cxnSp>
          <p:nvCxnSpPr>
            <p:cNvPr id="10" name="Straight Connector 9">
              <a:extLst>
                <a:ext uri="{FF2B5EF4-FFF2-40B4-BE49-F238E27FC236}">
                  <a16:creationId xmlns:a16="http://schemas.microsoft.com/office/drawing/2014/main" id="{EAA16013-D5F7-E8A8-91DE-896958425103}"/>
                </a:ext>
              </a:extLst>
            </p:cNvPr>
            <p:cNvCxnSpPr>
              <a:cxnSpLocks/>
            </p:cNvCxnSpPr>
            <p:nvPr/>
          </p:nvCxnSpPr>
          <p:spPr>
            <a:xfrm>
              <a:off x="333375" y="1376224"/>
              <a:ext cx="519112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9A32951-A3AE-5F41-BB37-A5D1D42D3495}"/>
                </a:ext>
              </a:extLst>
            </p:cNvPr>
            <p:cNvSpPr txBox="1"/>
            <p:nvPr/>
          </p:nvSpPr>
          <p:spPr>
            <a:xfrm>
              <a:off x="333374" y="1421429"/>
              <a:ext cx="519112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Open Sans"/>
                  <a:ea typeface="+mn-ea"/>
                  <a:cs typeface="+mn-cs"/>
                </a:rPr>
                <a:t>Full National Geographic Kids magazines from 2009-current (with a 90-day embargo period).</a:t>
              </a:r>
            </a:p>
          </p:txBody>
        </p:sp>
      </p:grpSp>
      <p:grpSp>
        <p:nvGrpSpPr>
          <p:cNvPr id="2" name="Group 1">
            <a:extLst>
              <a:ext uri="{FF2B5EF4-FFF2-40B4-BE49-F238E27FC236}">
                <a16:creationId xmlns:a16="http://schemas.microsoft.com/office/drawing/2014/main" id="{C9DEB384-8847-87EC-BDAA-F5FC8E8FC35C}"/>
              </a:ext>
            </a:extLst>
          </p:cNvPr>
          <p:cNvGrpSpPr/>
          <p:nvPr/>
        </p:nvGrpSpPr>
        <p:grpSpPr>
          <a:xfrm>
            <a:off x="219075" y="2185789"/>
            <a:ext cx="5305425" cy="1368645"/>
            <a:chOff x="219075" y="976114"/>
            <a:chExt cx="5305425" cy="1368645"/>
          </a:xfrm>
        </p:grpSpPr>
        <p:sp>
          <p:nvSpPr>
            <p:cNvPr id="3" name="TextBox 2">
              <a:extLst>
                <a:ext uri="{FF2B5EF4-FFF2-40B4-BE49-F238E27FC236}">
                  <a16:creationId xmlns:a16="http://schemas.microsoft.com/office/drawing/2014/main" id="{40D9827B-6807-C95F-75FA-A67DC9EA343C}"/>
                </a:ext>
              </a:extLst>
            </p:cNvPr>
            <p:cNvSpPr txBox="1"/>
            <p:nvPr/>
          </p:nvSpPr>
          <p:spPr>
            <a:xfrm>
              <a:off x="219075" y="976114"/>
              <a:ext cx="38862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DC4405"/>
                  </a:solidFill>
                  <a:effectLst/>
                  <a:uLnTx/>
                  <a:uFillTx/>
                  <a:latin typeface="Open Sans"/>
                  <a:ea typeface="+mn-ea"/>
                  <a:cs typeface="+mn-cs"/>
                </a:rPr>
                <a:t>eBooks</a:t>
              </a:r>
            </a:p>
          </p:txBody>
        </p:sp>
        <p:cxnSp>
          <p:nvCxnSpPr>
            <p:cNvPr id="5" name="Straight Connector 4">
              <a:extLst>
                <a:ext uri="{FF2B5EF4-FFF2-40B4-BE49-F238E27FC236}">
                  <a16:creationId xmlns:a16="http://schemas.microsoft.com/office/drawing/2014/main" id="{836DC010-6C03-893A-266B-8D2C8F874E8D}"/>
                </a:ext>
              </a:extLst>
            </p:cNvPr>
            <p:cNvCxnSpPr>
              <a:cxnSpLocks/>
            </p:cNvCxnSpPr>
            <p:nvPr/>
          </p:nvCxnSpPr>
          <p:spPr>
            <a:xfrm>
              <a:off x="333375" y="1376224"/>
              <a:ext cx="519112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5C7A5A7-83EC-0375-1283-9D8EB30ABFCE}"/>
                </a:ext>
              </a:extLst>
            </p:cNvPr>
            <p:cNvSpPr txBox="1"/>
            <p:nvPr/>
          </p:nvSpPr>
          <p:spPr>
            <a:xfrm>
              <a:off x="333374" y="1421429"/>
              <a:ext cx="519112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Open Sans"/>
                  <a:ea typeface="+mn-ea"/>
                  <a:cs typeface="+mn-cs"/>
                </a:rPr>
                <a:t>Over 700 eBooks covering subjects including animals, people, holidays, historical events, world records, and more.</a:t>
              </a:r>
            </a:p>
          </p:txBody>
        </p:sp>
      </p:grpSp>
      <p:grpSp>
        <p:nvGrpSpPr>
          <p:cNvPr id="7" name="Group 6">
            <a:extLst>
              <a:ext uri="{FF2B5EF4-FFF2-40B4-BE49-F238E27FC236}">
                <a16:creationId xmlns:a16="http://schemas.microsoft.com/office/drawing/2014/main" id="{76C420B0-56F2-155B-07B4-8F6E70D9DAA7}"/>
              </a:ext>
            </a:extLst>
          </p:cNvPr>
          <p:cNvGrpSpPr/>
          <p:nvPr/>
        </p:nvGrpSpPr>
        <p:grpSpPr>
          <a:xfrm>
            <a:off x="219075" y="3611584"/>
            <a:ext cx="5305425" cy="1091646"/>
            <a:chOff x="219075" y="976114"/>
            <a:chExt cx="5305425" cy="1091646"/>
          </a:xfrm>
        </p:grpSpPr>
        <p:sp>
          <p:nvSpPr>
            <p:cNvPr id="9" name="TextBox 8">
              <a:extLst>
                <a:ext uri="{FF2B5EF4-FFF2-40B4-BE49-F238E27FC236}">
                  <a16:creationId xmlns:a16="http://schemas.microsoft.com/office/drawing/2014/main" id="{75A39120-59F8-405E-334E-E25043AA0A34}"/>
                </a:ext>
              </a:extLst>
            </p:cNvPr>
            <p:cNvSpPr txBox="1"/>
            <p:nvPr/>
          </p:nvSpPr>
          <p:spPr>
            <a:xfrm>
              <a:off x="219075" y="976114"/>
              <a:ext cx="38862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DC4405"/>
                  </a:solidFill>
                  <a:effectLst/>
                  <a:uLnTx/>
                  <a:uFillTx/>
                  <a:latin typeface="Open Sans"/>
                  <a:ea typeface="+mn-ea"/>
                  <a:cs typeface="+mn-cs"/>
                </a:rPr>
                <a:t>Pictures</a:t>
              </a:r>
            </a:p>
          </p:txBody>
        </p:sp>
        <p:cxnSp>
          <p:nvCxnSpPr>
            <p:cNvPr id="11" name="Straight Connector 10">
              <a:extLst>
                <a:ext uri="{FF2B5EF4-FFF2-40B4-BE49-F238E27FC236}">
                  <a16:creationId xmlns:a16="http://schemas.microsoft.com/office/drawing/2014/main" id="{7897D981-EC9B-DFE4-FDB5-2083B8242213}"/>
                </a:ext>
              </a:extLst>
            </p:cNvPr>
            <p:cNvCxnSpPr>
              <a:cxnSpLocks/>
            </p:cNvCxnSpPr>
            <p:nvPr/>
          </p:nvCxnSpPr>
          <p:spPr>
            <a:xfrm>
              <a:off x="333375" y="1376224"/>
              <a:ext cx="519112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18ADAD6-72FB-185F-FE2E-E3C1578611AE}"/>
                </a:ext>
              </a:extLst>
            </p:cNvPr>
            <p:cNvSpPr txBox="1"/>
            <p:nvPr/>
          </p:nvSpPr>
          <p:spPr>
            <a:xfrm>
              <a:off x="333374" y="1421429"/>
              <a:ext cx="519112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Open Sans"/>
                  <a:ea typeface="+mn-ea"/>
                  <a:cs typeface="+mn-cs"/>
                </a:rPr>
                <a:t>Access to more than 1,000 high quality National Geographic images.</a:t>
              </a:r>
            </a:p>
          </p:txBody>
        </p:sp>
      </p:grpSp>
    </p:spTree>
    <p:extLst>
      <p:ext uri="{BB962C8B-B14F-4D97-AF65-F5344CB8AC3E}">
        <p14:creationId xmlns:p14="http://schemas.microsoft.com/office/powerpoint/2010/main" val="37186122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screenshot of a computer&#10;&#10;Description automatically generated">
            <a:extLst>
              <a:ext uri="{FF2B5EF4-FFF2-40B4-BE49-F238E27FC236}">
                <a16:creationId xmlns:a16="http://schemas.microsoft.com/office/drawing/2014/main" id="{09E38A54-1154-5D0A-0ABC-0AC69635A7D9}"/>
              </a:ext>
            </a:extLst>
          </p:cNvPr>
          <p:cNvPicPr>
            <a:picLocks noChangeAspect="1"/>
          </p:cNvPicPr>
          <p:nvPr/>
        </p:nvPicPr>
        <p:blipFill rotWithShape="1">
          <a:blip r:embed="rId3">
            <a:extLst>
              <a:ext uri="{28A0092B-C50C-407E-A947-70E740481C1C}">
                <a14:useLocalDpi xmlns:a14="http://schemas.microsoft.com/office/drawing/2010/main" val="0"/>
              </a:ext>
            </a:extLst>
          </a:blip>
          <a:srcRect b="1786"/>
          <a:stretch/>
        </p:blipFill>
        <p:spPr>
          <a:xfrm>
            <a:off x="6073038" y="976114"/>
            <a:ext cx="5785585" cy="5051485"/>
          </a:xfrm>
          <a:prstGeom prst="rect">
            <a:avLst/>
          </a:prstGeom>
          <a:ln w="12700">
            <a:solidFill>
              <a:schemeClr val="bg2">
                <a:lumMod val="75000"/>
              </a:schemeClr>
            </a:solidFill>
          </a:ln>
        </p:spPr>
      </p:pic>
      <p:sp>
        <p:nvSpPr>
          <p:cNvPr id="4" name="Title 3">
            <a:extLst>
              <a:ext uri="{FF2B5EF4-FFF2-40B4-BE49-F238E27FC236}">
                <a16:creationId xmlns:a16="http://schemas.microsoft.com/office/drawing/2014/main" id="{0C6EEEE4-6D16-4DD7-6DCE-565043A6E7E2}"/>
              </a:ext>
            </a:extLst>
          </p:cNvPr>
          <p:cNvSpPr>
            <a:spLocks noGrp="1"/>
          </p:cNvSpPr>
          <p:nvPr>
            <p:ph type="title"/>
          </p:nvPr>
        </p:nvSpPr>
        <p:spPr>
          <a:xfrm>
            <a:off x="136779" y="197865"/>
            <a:ext cx="10864724" cy="694944"/>
          </a:xfrm>
        </p:spPr>
        <p:txBody>
          <a:bodyPr/>
          <a:lstStyle/>
          <a:p>
            <a:r>
              <a:rPr lang="en-US" dirty="0"/>
              <a:t>REPUTABLE, AUTHORITATIVE AND AGE-APPROPRIATE CONTENT</a:t>
            </a:r>
          </a:p>
        </p:txBody>
      </p:sp>
      <p:grpSp>
        <p:nvGrpSpPr>
          <p:cNvPr id="15" name="Group 14">
            <a:extLst>
              <a:ext uri="{FF2B5EF4-FFF2-40B4-BE49-F238E27FC236}">
                <a16:creationId xmlns:a16="http://schemas.microsoft.com/office/drawing/2014/main" id="{FF4BCA4B-11D1-CA5A-7CF1-C4BA11DA4338}"/>
              </a:ext>
            </a:extLst>
          </p:cNvPr>
          <p:cNvGrpSpPr/>
          <p:nvPr/>
        </p:nvGrpSpPr>
        <p:grpSpPr>
          <a:xfrm>
            <a:off x="219075" y="976114"/>
            <a:ext cx="5305425" cy="1091646"/>
            <a:chOff x="219075" y="976114"/>
            <a:chExt cx="5305425" cy="1091646"/>
          </a:xfrm>
        </p:grpSpPr>
        <p:sp>
          <p:nvSpPr>
            <p:cNvPr id="8" name="TextBox 7">
              <a:extLst>
                <a:ext uri="{FF2B5EF4-FFF2-40B4-BE49-F238E27FC236}">
                  <a16:creationId xmlns:a16="http://schemas.microsoft.com/office/drawing/2014/main" id="{2B81169C-1AEF-DD08-ED8E-0265E6EEC0A1}"/>
                </a:ext>
              </a:extLst>
            </p:cNvPr>
            <p:cNvSpPr txBox="1"/>
            <p:nvPr/>
          </p:nvSpPr>
          <p:spPr>
            <a:xfrm>
              <a:off x="219075" y="976114"/>
              <a:ext cx="38862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DC4405"/>
                  </a:solidFill>
                  <a:effectLst/>
                  <a:uLnTx/>
                  <a:uFillTx/>
                  <a:latin typeface="Open Sans"/>
                  <a:ea typeface="+mn-ea"/>
                  <a:cs typeface="+mn-cs"/>
                </a:rPr>
                <a:t>Magazines</a:t>
              </a:r>
            </a:p>
          </p:txBody>
        </p:sp>
        <p:cxnSp>
          <p:nvCxnSpPr>
            <p:cNvPr id="10" name="Straight Connector 9">
              <a:extLst>
                <a:ext uri="{FF2B5EF4-FFF2-40B4-BE49-F238E27FC236}">
                  <a16:creationId xmlns:a16="http://schemas.microsoft.com/office/drawing/2014/main" id="{EAA16013-D5F7-E8A8-91DE-896958425103}"/>
                </a:ext>
              </a:extLst>
            </p:cNvPr>
            <p:cNvCxnSpPr>
              <a:cxnSpLocks/>
            </p:cNvCxnSpPr>
            <p:nvPr/>
          </p:nvCxnSpPr>
          <p:spPr>
            <a:xfrm>
              <a:off x="333375" y="1376224"/>
              <a:ext cx="519112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9A32951-A3AE-5F41-BB37-A5D1D42D3495}"/>
                </a:ext>
              </a:extLst>
            </p:cNvPr>
            <p:cNvSpPr txBox="1"/>
            <p:nvPr/>
          </p:nvSpPr>
          <p:spPr>
            <a:xfrm>
              <a:off x="333374" y="1421429"/>
              <a:ext cx="519112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Open Sans"/>
                  <a:ea typeface="+mn-ea"/>
                  <a:cs typeface="+mn-cs"/>
                </a:rPr>
                <a:t>Full National Geographic Kids magazines from 2009-current (with a 90-day embargo period).</a:t>
              </a:r>
            </a:p>
          </p:txBody>
        </p:sp>
      </p:grpSp>
      <p:grpSp>
        <p:nvGrpSpPr>
          <p:cNvPr id="2" name="Group 1">
            <a:extLst>
              <a:ext uri="{FF2B5EF4-FFF2-40B4-BE49-F238E27FC236}">
                <a16:creationId xmlns:a16="http://schemas.microsoft.com/office/drawing/2014/main" id="{C9DEB384-8847-87EC-BDAA-F5FC8E8FC35C}"/>
              </a:ext>
            </a:extLst>
          </p:cNvPr>
          <p:cNvGrpSpPr/>
          <p:nvPr/>
        </p:nvGrpSpPr>
        <p:grpSpPr>
          <a:xfrm>
            <a:off x="219075" y="2185789"/>
            <a:ext cx="5305425" cy="1368645"/>
            <a:chOff x="219075" y="976114"/>
            <a:chExt cx="5305425" cy="1368645"/>
          </a:xfrm>
        </p:grpSpPr>
        <p:sp>
          <p:nvSpPr>
            <p:cNvPr id="3" name="TextBox 2">
              <a:extLst>
                <a:ext uri="{FF2B5EF4-FFF2-40B4-BE49-F238E27FC236}">
                  <a16:creationId xmlns:a16="http://schemas.microsoft.com/office/drawing/2014/main" id="{40D9827B-6807-C95F-75FA-A67DC9EA343C}"/>
                </a:ext>
              </a:extLst>
            </p:cNvPr>
            <p:cNvSpPr txBox="1"/>
            <p:nvPr/>
          </p:nvSpPr>
          <p:spPr>
            <a:xfrm>
              <a:off x="219075" y="976114"/>
              <a:ext cx="38862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DC4405"/>
                  </a:solidFill>
                  <a:effectLst/>
                  <a:uLnTx/>
                  <a:uFillTx/>
                  <a:latin typeface="Open Sans"/>
                  <a:ea typeface="+mn-ea"/>
                  <a:cs typeface="+mn-cs"/>
                </a:rPr>
                <a:t>eBooks</a:t>
              </a:r>
            </a:p>
          </p:txBody>
        </p:sp>
        <p:cxnSp>
          <p:nvCxnSpPr>
            <p:cNvPr id="5" name="Straight Connector 4">
              <a:extLst>
                <a:ext uri="{FF2B5EF4-FFF2-40B4-BE49-F238E27FC236}">
                  <a16:creationId xmlns:a16="http://schemas.microsoft.com/office/drawing/2014/main" id="{836DC010-6C03-893A-266B-8D2C8F874E8D}"/>
                </a:ext>
              </a:extLst>
            </p:cNvPr>
            <p:cNvCxnSpPr>
              <a:cxnSpLocks/>
            </p:cNvCxnSpPr>
            <p:nvPr/>
          </p:nvCxnSpPr>
          <p:spPr>
            <a:xfrm>
              <a:off x="333375" y="1376224"/>
              <a:ext cx="519112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5C7A5A7-83EC-0375-1283-9D8EB30ABFCE}"/>
                </a:ext>
              </a:extLst>
            </p:cNvPr>
            <p:cNvSpPr txBox="1"/>
            <p:nvPr/>
          </p:nvSpPr>
          <p:spPr>
            <a:xfrm>
              <a:off x="333374" y="1421429"/>
              <a:ext cx="519112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Open Sans"/>
                  <a:ea typeface="+mn-ea"/>
                  <a:cs typeface="+mn-cs"/>
                </a:rPr>
                <a:t>Over 700 eBooks covering subjects including animals, people, holidays, historical events, world records, and more.</a:t>
              </a:r>
            </a:p>
          </p:txBody>
        </p:sp>
      </p:grpSp>
      <p:grpSp>
        <p:nvGrpSpPr>
          <p:cNvPr id="7" name="Group 6">
            <a:extLst>
              <a:ext uri="{FF2B5EF4-FFF2-40B4-BE49-F238E27FC236}">
                <a16:creationId xmlns:a16="http://schemas.microsoft.com/office/drawing/2014/main" id="{76C420B0-56F2-155B-07B4-8F6E70D9DAA7}"/>
              </a:ext>
            </a:extLst>
          </p:cNvPr>
          <p:cNvGrpSpPr/>
          <p:nvPr/>
        </p:nvGrpSpPr>
        <p:grpSpPr>
          <a:xfrm>
            <a:off x="219075" y="3611584"/>
            <a:ext cx="5305425" cy="1091646"/>
            <a:chOff x="219075" y="976114"/>
            <a:chExt cx="5305425" cy="1091646"/>
          </a:xfrm>
        </p:grpSpPr>
        <p:sp>
          <p:nvSpPr>
            <p:cNvPr id="9" name="TextBox 8">
              <a:extLst>
                <a:ext uri="{FF2B5EF4-FFF2-40B4-BE49-F238E27FC236}">
                  <a16:creationId xmlns:a16="http://schemas.microsoft.com/office/drawing/2014/main" id="{75A39120-59F8-405E-334E-E25043AA0A34}"/>
                </a:ext>
              </a:extLst>
            </p:cNvPr>
            <p:cNvSpPr txBox="1"/>
            <p:nvPr/>
          </p:nvSpPr>
          <p:spPr>
            <a:xfrm>
              <a:off x="219075" y="976114"/>
              <a:ext cx="38862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DC4405"/>
                  </a:solidFill>
                  <a:effectLst/>
                  <a:uLnTx/>
                  <a:uFillTx/>
                  <a:latin typeface="Open Sans"/>
                  <a:ea typeface="+mn-ea"/>
                  <a:cs typeface="+mn-cs"/>
                </a:rPr>
                <a:t>Pictures</a:t>
              </a:r>
            </a:p>
          </p:txBody>
        </p:sp>
        <p:cxnSp>
          <p:nvCxnSpPr>
            <p:cNvPr id="11" name="Straight Connector 10">
              <a:extLst>
                <a:ext uri="{FF2B5EF4-FFF2-40B4-BE49-F238E27FC236}">
                  <a16:creationId xmlns:a16="http://schemas.microsoft.com/office/drawing/2014/main" id="{7897D981-EC9B-DFE4-FDB5-2083B8242213}"/>
                </a:ext>
              </a:extLst>
            </p:cNvPr>
            <p:cNvCxnSpPr>
              <a:cxnSpLocks/>
            </p:cNvCxnSpPr>
            <p:nvPr/>
          </p:nvCxnSpPr>
          <p:spPr>
            <a:xfrm>
              <a:off x="333375" y="1376224"/>
              <a:ext cx="519112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18ADAD6-72FB-185F-FE2E-E3C1578611AE}"/>
                </a:ext>
              </a:extLst>
            </p:cNvPr>
            <p:cNvSpPr txBox="1"/>
            <p:nvPr/>
          </p:nvSpPr>
          <p:spPr>
            <a:xfrm>
              <a:off x="333374" y="1421429"/>
              <a:ext cx="519112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Open Sans"/>
                  <a:ea typeface="+mn-ea"/>
                  <a:cs typeface="+mn-cs"/>
                </a:rPr>
                <a:t>Access to more than 1,000 high quality National Geographic images.</a:t>
              </a:r>
            </a:p>
          </p:txBody>
        </p:sp>
      </p:grpSp>
      <p:grpSp>
        <p:nvGrpSpPr>
          <p:cNvPr id="14" name="Group 13">
            <a:extLst>
              <a:ext uri="{FF2B5EF4-FFF2-40B4-BE49-F238E27FC236}">
                <a16:creationId xmlns:a16="http://schemas.microsoft.com/office/drawing/2014/main" id="{D5516735-7C2C-F670-3566-C5EBD01AB8A2}"/>
              </a:ext>
            </a:extLst>
          </p:cNvPr>
          <p:cNvGrpSpPr/>
          <p:nvPr/>
        </p:nvGrpSpPr>
        <p:grpSpPr>
          <a:xfrm>
            <a:off x="219075" y="4935953"/>
            <a:ext cx="5305425" cy="1091646"/>
            <a:chOff x="219075" y="976114"/>
            <a:chExt cx="5305425" cy="1091646"/>
          </a:xfrm>
        </p:grpSpPr>
        <p:sp>
          <p:nvSpPr>
            <p:cNvPr id="16" name="TextBox 15">
              <a:extLst>
                <a:ext uri="{FF2B5EF4-FFF2-40B4-BE49-F238E27FC236}">
                  <a16:creationId xmlns:a16="http://schemas.microsoft.com/office/drawing/2014/main" id="{8203A4ED-9605-AE6A-9A2F-42F3EDA91671}"/>
                </a:ext>
              </a:extLst>
            </p:cNvPr>
            <p:cNvSpPr txBox="1"/>
            <p:nvPr/>
          </p:nvSpPr>
          <p:spPr>
            <a:xfrm>
              <a:off x="219075" y="976114"/>
              <a:ext cx="38862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DC4405"/>
                  </a:solidFill>
                  <a:effectLst/>
                  <a:uLnTx/>
                  <a:uFillTx/>
                  <a:latin typeface="Open Sans"/>
                  <a:ea typeface="+mn-ea"/>
                  <a:cs typeface="+mn-cs"/>
                </a:rPr>
                <a:t>Videos</a:t>
              </a:r>
            </a:p>
          </p:txBody>
        </p:sp>
        <p:cxnSp>
          <p:nvCxnSpPr>
            <p:cNvPr id="18" name="Straight Connector 17">
              <a:extLst>
                <a:ext uri="{FF2B5EF4-FFF2-40B4-BE49-F238E27FC236}">
                  <a16:creationId xmlns:a16="http://schemas.microsoft.com/office/drawing/2014/main" id="{778833E2-2C1A-CA21-AF5C-E209476C3CBC}"/>
                </a:ext>
              </a:extLst>
            </p:cNvPr>
            <p:cNvCxnSpPr>
              <a:cxnSpLocks/>
            </p:cNvCxnSpPr>
            <p:nvPr/>
          </p:nvCxnSpPr>
          <p:spPr>
            <a:xfrm>
              <a:off x="333375" y="1376224"/>
              <a:ext cx="519112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4715492-D43B-B498-F328-BBAE65CC0E76}"/>
                </a:ext>
              </a:extLst>
            </p:cNvPr>
            <p:cNvSpPr txBox="1"/>
            <p:nvPr/>
          </p:nvSpPr>
          <p:spPr>
            <a:xfrm>
              <a:off x="333374" y="1421429"/>
              <a:ext cx="519112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3865"/>
                  </a:solidFill>
                  <a:latin typeface="Open Sans"/>
                </a:rPr>
                <a:t>Over 200 videos focused on nature, geography, and the world.</a:t>
              </a:r>
              <a:endParaRPr kumimoji="0" lang="en-US" sz="1800" b="0" i="0" u="none" strike="noStrike" kern="1200" cap="none" spc="0" normalizeH="0" baseline="0" noProof="0" dirty="0">
                <a:ln>
                  <a:noFill/>
                </a:ln>
                <a:solidFill>
                  <a:srgbClr val="003865"/>
                </a:solidFill>
                <a:effectLst/>
                <a:uLnTx/>
                <a:uFillTx/>
                <a:latin typeface="Open Sans"/>
                <a:ea typeface="+mn-ea"/>
                <a:cs typeface="+mn-cs"/>
              </a:endParaRPr>
            </a:p>
          </p:txBody>
        </p:sp>
      </p:grpSp>
    </p:spTree>
    <p:extLst>
      <p:ext uri="{BB962C8B-B14F-4D97-AF65-F5344CB8AC3E}">
        <p14:creationId xmlns:p14="http://schemas.microsoft.com/office/powerpoint/2010/main" val="20233757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2FE21-D73B-CED2-DCD1-16802153C355}"/>
              </a:ext>
            </a:extLst>
          </p:cNvPr>
          <p:cNvSpPr>
            <a:spLocks noGrp="1"/>
          </p:cNvSpPr>
          <p:nvPr>
            <p:ph type="title"/>
          </p:nvPr>
        </p:nvSpPr>
        <p:spPr>
          <a:xfrm>
            <a:off x="276523" y="1778568"/>
            <a:ext cx="10675089" cy="1231459"/>
          </a:xfrm>
        </p:spPr>
        <p:txBody>
          <a:bodyPr>
            <a:normAutofit/>
          </a:bodyPr>
          <a:lstStyle/>
          <a:p>
            <a:r>
              <a:rPr lang="en-US" sz="5400" dirty="0"/>
              <a:t>PLATFORM LAYOUT</a:t>
            </a:r>
          </a:p>
        </p:txBody>
      </p:sp>
    </p:spTree>
    <p:extLst>
      <p:ext uri="{BB962C8B-B14F-4D97-AF65-F5344CB8AC3E}">
        <p14:creationId xmlns:p14="http://schemas.microsoft.com/office/powerpoint/2010/main" val="24733828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C90899DF-B27F-6565-7A4E-B53DE8D69F3A}"/>
              </a:ext>
            </a:extLst>
          </p:cNvPr>
          <p:cNvSpPr/>
          <p:nvPr/>
        </p:nvSpPr>
        <p:spPr>
          <a:xfrm>
            <a:off x="-148046" y="-130629"/>
            <a:ext cx="2386421" cy="992777"/>
          </a:xfrm>
          <a:prstGeom prst="roundRect">
            <a:avLst/>
          </a:prstGeom>
          <a:solidFill>
            <a:srgbClr val="66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3" name="TextBox 22">
            <a:extLst>
              <a:ext uri="{FF2B5EF4-FFF2-40B4-BE49-F238E27FC236}">
                <a16:creationId xmlns:a16="http://schemas.microsoft.com/office/drawing/2014/main" id="{16ADD252-F3E8-F731-F7ED-C5369EC8FFA6}"/>
              </a:ext>
            </a:extLst>
          </p:cNvPr>
          <p:cNvSpPr txBox="1"/>
          <p:nvPr/>
        </p:nvSpPr>
        <p:spPr>
          <a:xfrm>
            <a:off x="0" y="104149"/>
            <a:ext cx="22383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Open Sans"/>
                <a:ea typeface="+mn-ea"/>
                <a:cs typeface="+mn-cs"/>
              </a:rPr>
              <a:t>HOMEPAGE</a:t>
            </a:r>
          </a:p>
        </p:txBody>
      </p:sp>
      <p:grpSp>
        <p:nvGrpSpPr>
          <p:cNvPr id="10" name="Group 9">
            <a:extLst>
              <a:ext uri="{FF2B5EF4-FFF2-40B4-BE49-F238E27FC236}">
                <a16:creationId xmlns:a16="http://schemas.microsoft.com/office/drawing/2014/main" id="{7A2F090B-A6F2-3818-DDEE-F123D3D183E3}"/>
              </a:ext>
            </a:extLst>
          </p:cNvPr>
          <p:cNvGrpSpPr/>
          <p:nvPr/>
        </p:nvGrpSpPr>
        <p:grpSpPr>
          <a:xfrm>
            <a:off x="4033442" y="175588"/>
            <a:ext cx="4125116" cy="6506824"/>
            <a:chOff x="4298984" y="275600"/>
            <a:chExt cx="4125116" cy="6506824"/>
          </a:xfrm>
        </p:grpSpPr>
        <p:grpSp>
          <p:nvGrpSpPr>
            <p:cNvPr id="8" name="Group 7">
              <a:extLst>
                <a:ext uri="{FF2B5EF4-FFF2-40B4-BE49-F238E27FC236}">
                  <a16:creationId xmlns:a16="http://schemas.microsoft.com/office/drawing/2014/main" id="{5927E7F0-1D2C-A741-B8A7-B6F9037DB257}"/>
                </a:ext>
              </a:extLst>
            </p:cNvPr>
            <p:cNvGrpSpPr/>
            <p:nvPr/>
          </p:nvGrpSpPr>
          <p:grpSpPr>
            <a:xfrm>
              <a:off x="4298984" y="275600"/>
              <a:ext cx="4125116" cy="6506824"/>
              <a:chOff x="4298984" y="275600"/>
              <a:chExt cx="4125116" cy="6506824"/>
            </a:xfrm>
          </p:grpSpPr>
          <p:pic>
            <p:nvPicPr>
              <p:cNvPr id="3" name="Picture 2" descr="A screenshot of a computer&#10;&#10;Description automatically generated">
                <a:extLst>
                  <a:ext uri="{FF2B5EF4-FFF2-40B4-BE49-F238E27FC236}">
                    <a16:creationId xmlns:a16="http://schemas.microsoft.com/office/drawing/2014/main" id="{0DF91EB0-2FA2-77A1-4888-547FC048F3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8984" y="275600"/>
                <a:ext cx="4125116" cy="3477250"/>
              </a:xfrm>
              <a:prstGeom prst="rect">
                <a:avLst/>
              </a:prstGeom>
            </p:spPr>
          </p:pic>
          <p:pic>
            <p:nvPicPr>
              <p:cNvPr id="7" name="Picture 6" descr="A screenshot of a website&#10;&#10;Description automatically generated">
                <a:extLst>
                  <a:ext uri="{FF2B5EF4-FFF2-40B4-BE49-F238E27FC236}">
                    <a16:creationId xmlns:a16="http://schemas.microsoft.com/office/drawing/2014/main" id="{5CB0264B-E3E8-2EC0-AD14-70CC173922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9617" y="3752850"/>
                <a:ext cx="4114958" cy="3029574"/>
              </a:xfrm>
              <a:prstGeom prst="rect">
                <a:avLst/>
              </a:prstGeom>
            </p:spPr>
          </p:pic>
        </p:grpSp>
        <p:sp>
          <p:nvSpPr>
            <p:cNvPr id="9" name="Rectangle 8">
              <a:extLst>
                <a:ext uri="{FF2B5EF4-FFF2-40B4-BE49-F238E27FC236}">
                  <a16:creationId xmlns:a16="http://schemas.microsoft.com/office/drawing/2014/main" id="{26D2D9C5-0DCA-584E-8B9B-6B2FD25F3A73}"/>
                </a:ext>
              </a:extLst>
            </p:cNvPr>
            <p:cNvSpPr/>
            <p:nvPr/>
          </p:nvSpPr>
          <p:spPr>
            <a:xfrm>
              <a:off x="4298984" y="275600"/>
              <a:ext cx="4114958" cy="6506824"/>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E52D2C3D-DF6C-7FB5-BB9B-65CFD1CA7C13}"/>
              </a:ext>
            </a:extLst>
          </p:cNvPr>
          <p:cNvGrpSpPr/>
          <p:nvPr/>
        </p:nvGrpSpPr>
        <p:grpSpPr>
          <a:xfrm>
            <a:off x="466091" y="627369"/>
            <a:ext cx="5320755" cy="1887008"/>
            <a:chOff x="466091" y="627369"/>
            <a:chExt cx="5320755" cy="1887008"/>
          </a:xfrm>
        </p:grpSpPr>
        <p:pic>
          <p:nvPicPr>
            <p:cNvPr id="18" name="Picture 17">
              <a:extLst>
                <a:ext uri="{FF2B5EF4-FFF2-40B4-BE49-F238E27FC236}">
                  <a16:creationId xmlns:a16="http://schemas.microsoft.com/office/drawing/2014/main" id="{0B6EED06-1FBB-CE84-A2AC-43F96C3381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0425" y="627369"/>
              <a:ext cx="2386421" cy="308137"/>
            </a:xfrm>
            <a:prstGeom prst="rect">
              <a:avLst/>
            </a:prstGeom>
            <a:ln w="25400">
              <a:solidFill>
                <a:schemeClr val="accent6"/>
              </a:solidFill>
            </a:ln>
          </p:spPr>
        </p:pic>
        <p:sp>
          <p:nvSpPr>
            <p:cNvPr id="26" name="TextBox 25">
              <a:extLst>
                <a:ext uri="{FF2B5EF4-FFF2-40B4-BE49-F238E27FC236}">
                  <a16:creationId xmlns:a16="http://schemas.microsoft.com/office/drawing/2014/main" id="{E8296A71-EA17-8E1F-95C7-AA95CB96A9AA}"/>
                </a:ext>
              </a:extLst>
            </p:cNvPr>
            <p:cNvSpPr txBox="1"/>
            <p:nvPr/>
          </p:nvSpPr>
          <p:spPr>
            <a:xfrm>
              <a:off x="466091" y="1314048"/>
              <a:ext cx="2562225" cy="1200329"/>
            </a:xfrm>
            <a:prstGeom prst="rect">
              <a:avLst/>
            </a:prstGeom>
            <a:noFill/>
            <a:ln w="25400">
              <a:solidFill>
                <a:schemeClr val="accent6"/>
              </a:solidFill>
            </a:ln>
          </p:spPr>
          <p:txBody>
            <a:bodyPr wrap="square" rtlCol="0">
              <a:spAutoFit/>
            </a:bodyPr>
            <a:lstStyle/>
            <a:p>
              <a:r>
                <a:rPr lang="en-US" dirty="0">
                  <a:solidFill>
                    <a:schemeClr val="tx2"/>
                  </a:solidFill>
                  <a:latin typeface="+mj-lt"/>
                </a:rPr>
                <a:t>Basic and Advanced Search for users able to build their own search terms</a:t>
              </a:r>
            </a:p>
          </p:txBody>
        </p:sp>
        <p:cxnSp>
          <p:nvCxnSpPr>
            <p:cNvPr id="39" name="Straight Arrow Connector 38">
              <a:extLst>
                <a:ext uri="{FF2B5EF4-FFF2-40B4-BE49-F238E27FC236}">
                  <a16:creationId xmlns:a16="http://schemas.microsoft.com/office/drawing/2014/main" id="{E3B53F35-6312-D787-D0CC-B69F79B1EAAB}"/>
                </a:ext>
              </a:extLst>
            </p:cNvPr>
            <p:cNvCxnSpPr>
              <a:stCxn id="26" idx="3"/>
            </p:cNvCxnSpPr>
            <p:nvPr/>
          </p:nvCxnSpPr>
          <p:spPr>
            <a:xfrm flipV="1">
              <a:off x="3028316" y="935506"/>
              <a:ext cx="646156" cy="978707"/>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F245FD74-EDBD-20E2-0030-E162F29446B1}"/>
              </a:ext>
            </a:extLst>
          </p:cNvPr>
          <p:cNvGrpSpPr/>
          <p:nvPr/>
        </p:nvGrpSpPr>
        <p:grpSpPr>
          <a:xfrm>
            <a:off x="466091" y="3733800"/>
            <a:ext cx="5046706" cy="1971675"/>
            <a:chOff x="466091" y="3733800"/>
            <a:chExt cx="5046706" cy="1971675"/>
          </a:xfrm>
        </p:grpSpPr>
        <p:pic>
          <p:nvPicPr>
            <p:cNvPr id="12" name="Picture 11" descr="A purple rectangle with white text&#10;&#10;Description automatically generated">
              <a:extLst>
                <a:ext uri="{FF2B5EF4-FFF2-40B4-BE49-F238E27FC236}">
                  <a16:creationId xmlns:a16="http://schemas.microsoft.com/office/drawing/2014/main" id="{D04CCB63-F016-757D-470E-0E294FC905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31622" y="5095875"/>
              <a:ext cx="1781175" cy="609600"/>
            </a:xfrm>
            <a:prstGeom prst="rect">
              <a:avLst/>
            </a:prstGeom>
            <a:ln w="25400">
              <a:solidFill>
                <a:schemeClr val="accent6"/>
              </a:solidFill>
            </a:ln>
          </p:spPr>
        </p:pic>
        <p:pic>
          <p:nvPicPr>
            <p:cNvPr id="14" name="Picture 13" descr="A purple rectangle with white text&#10;&#10;Description automatically generated">
              <a:extLst>
                <a:ext uri="{FF2B5EF4-FFF2-40B4-BE49-F238E27FC236}">
                  <a16:creationId xmlns:a16="http://schemas.microsoft.com/office/drawing/2014/main" id="{54C65F0B-0AC8-4858-92D7-D455C14067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74472" y="3733800"/>
              <a:ext cx="1838325" cy="609600"/>
            </a:xfrm>
            <a:prstGeom prst="rect">
              <a:avLst/>
            </a:prstGeom>
            <a:ln w="25400">
              <a:solidFill>
                <a:schemeClr val="accent6"/>
              </a:solidFill>
            </a:ln>
          </p:spPr>
        </p:pic>
        <p:sp>
          <p:nvSpPr>
            <p:cNvPr id="28" name="TextBox 27">
              <a:extLst>
                <a:ext uri="{FF2B5EF4-FFF2-40B4-BE49-F238E27FC236}">
                  <a16:creationId xmlns:a16="http://schemas.microsoft.com/office/drawing/2014/main" id="{D87058F0-35D7-9073-AA9D-4D1C84272768}"/>
                </a:ext>
              </a:extLst>
            </p:cNvPr>
            <p:cNvSpPr txBox="1"/>
            <p:nvPr/>
          </p:nvSpPr>
          <p:spPr>
            <a:xfrm>
              <a:off x="466091" y="3931575"/>
              <a:ext cx="2562225" cy="1200329"/>
            </a:xfrm>
            <a:prstGeom prst="rect">
              <a:avLst/>
            </a:prstGeom>
            <a:noFill/>
            <a:ln w="25400">
              <a:solidFill>
                <a:schemeClr val="accent6"/>
              </a:solidFill>
            </a:ln>
          </p:spPr>
          <p:txBody>
            <a:bodyPr wrap="square" rtlCol="0">
              <a:spAutoFit/>
            </a:bodyPr>
            <a:lstStyle/>
            <a:p>
              <a:r>
                <a:rPr lang="en-US" dirty="0">
                  <a:solidFill>
                    <a:schemeClr val="tx2"/>
                  </a:solidFill>
                  <a:latin typeface="+mj-lt"/>
                </a:rPr>
                <a:t>Category organization allowing users to browse by content type</a:t>
              </a:r>
            </a:p>
          </p:txBody>
        </p:sp>
        <p:cxnSp>
          <p:nvCxnSpPr>
            <p:cNvPr id="40" name="Straight Arrow Connector 39">
              <a:extLst>
                <a:ext uri="{FF2B5EF4-FFF2-40B4-BE49-F238E27FC236}">
                  <a16:creationId xmlns:a16="http://schemas.microsoft.com/office/drawing/2014/main" id="{F17EB6B3-12DD-93C1-053C-4337624B70F2}"/>
                </a:ext>
              </a:extLst>
            </p:cNvPr>
            <p:cNvCxnSpPr>
              <a:cxnSpLocks/>
              <a:endCxn id="14" idx="1"/>
            </p:cNvCxnSpPr>
            <p:nvPr/>
          </p:nvCxnSpPr>
          <p:spPr>
            <a:xfrm flipV="1">
              <a:off x="3028316" y="4038600"/>
              <a:ext cx="646156" cy="561819"/>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F705DE6C-8B21-390F-6EF4-DB7AE0A65E3F}"/>
                </a:ext>
              </a:extLst>
            </p:cNvPr>
            <p:cNvCxnSpPr>
              <a:cxnSpLocks/>
              <a:endCxn id="12" idx="1"/>
            </p:cNvCxnSpPr>
            <p:nvPr/>
          </p:nvCxnSpPr>
          <p:spPr>
            <a:xfrm>
              <a:off x="3028316" y="4577712"/>
              <a:ext cx="703306" cy="822963"/>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24A31CB2-24CF-22CE-A9CA-F426F90395F1}"/>
              </a:ext>
            </a:extLst>
          </p:cNvPr>
          <p:cNvGrpSpPr/>
          <p:nvPr/>
        </p:nvGrpSpPr>
        <p:grpSpPr>
          <a:xfrm>
            <a:off x="6579051" y="2571647"/>
            <a:ext cx="5136699" cy="2318979"/>
            <a:chOff x="6579051" y="2571647"/>
            <a:chExt cx="5136699" cy="2318979"/>
          </a:xfrm>
        </p:grpSpPr>
        <p:pic>
          <p:nvPicPr>
            <p:cNvPr id="24" name="Picture 23" descr="A book cover with a moon and a spaceship&#10;&#10;Description automatically generated">
              <a:extLst>
                <a:ext uri="{FF2B5EF4-FFF2-40B4-BE49-F238E27FC236}">
                  <a16:creationId xmlns:a16="http://schemas.microsoft.com/office/drawing/2014/main" id="{563824D0-62F3-DF76-0CFE-3F9762F9916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79051" y="2571647"/>
              <a:ext cx="1679124" cy="1960093"/>
            </a:xfrm>
            <a:prstGeom prst="rect">
              <a:avLst/>
            </a:prstGeom>
            <a:ln w="25400">
              <a:solidFill>
                <a:schemeClr val="accent6"/>
              </a:solidFill>
            </a:ln>
          </p:spPr>
        </p:pic>
        <p:sp>
          <p:nvSpPr>
            <p:cNvPr id="37" name="TextBox 36">
              <a:extLst>
                <a:ext uri="{FF2B5EF4-FFF2-40B4-BE49-F238E27FC236}">
                  <a16:creationId xmlns:a16="http://schemas.microsoft.com/office/drawing/2014/main" id="{CFFB9D24-CD65-E542-3989-547FC7EF1209}"/>
                </a:ext>
              </a:extLst>
            </p:cNvPr>
            <p:cNvSpPr txBox="1"/>
            <p:nvPr/>
          </p:nvSpPr>
          <p:spPr>
            <a:xfrm>
              <a:off x="9153525" y="3967296"/>
              <a:ext cx="2562225" cy="923330"/>
            </a:xfrm>
            <a:prstGeom prst="rect">
              <a:avLst/>
            </a:prstGeom>
            <a:noFill/>
            <a:ln w="25400">
              <a:solidFill>
                <a:schemeClr val="accent6"/>
              </a:solidFill>
            </a:ln>
          </p:spPr>
          <p:txBody>
            <a:bodyPr wrap="square" rtlCol="0">
              <a:spAutoFit/>
            </a:bodyPr>
            <a:lstStyle/>
            <a:p>
              <a:r>
                <a:rPr lang="en-US" dirty="0">
                  <a:solidFill>
                    <a:schemeClr val="tx2"/>
                  </a:solidFill>
                  <a:latin typeface="+mj-lt"/>
                </a:rPr>
                <a:t>Individual direct-click entries for users to explore</a:t>
              </a:r>
            </a:p>
          </p:txBody>
        </p:sp>
        <p:cxnSp>
          <p:nvCxnSpPr>
            <p:cNvPr id="44" name="Straight Arrow Connector 43">
              <a:extLst>
                <a:ext uri="{FF2B5EF4-FFF2-40B4-BE49-F238E27FC236}">
                  <a16:creationId xmlns:a16="http://schemas.microsoft.com/office/drawing/2014/main" id="{914BFB2D-AD93-3F23-4CF4-F22890F33525}"/>
                </a:ext>
              </a:extLst>
            </p:cNvPr>
            <p:cNvCxnSpPr>
              <a:cxnSpLocks/>
              <a:stCxn id="37" idx="1"/>
              <a:endCxn id="24" idx="3"/>
            </p:cNvCxnSpPr>
            <p:nvPr/>
          </p:nvCxnSpPr>
          <p:spPr>
            <a:xfrm flipH="1" flipV="1">
              <a:off x="8258175" y="3551694"/>
              <a:ext cx="895350" cy="877267"/>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40C1749E-F41C-0B9E-D4D4-358B6264DA98}"/>
              </a:ext>
            </a:extLst>
          </p:cNvPr>
          <p:cNvGrpSpPr/>
          <p:nvPr/>
        </p:nvGrpSpPr>
        <p:grpSpPr>
          <a:xfrm>
            <a:off x="6917774" y="1781935"/>
            <a:ext cx="4780030" cy="923330"/>
            <a:chOff x="6917774" y="1781935"/>
            <a:chExt cx="4780030" cy="923330"/>
          </a:xfrm>
        </p:grpSpPr>
        <p:pic>
          <p:nvPicPr>
            <p:cNvPr id="20" name="Picture 19">
              <a:extLst>
                <a:ext uri="{FF2B5EF4-FFF2-40B4-BE49-F238E27FC236}">
                  <a16:creationId xmlns:a16="http://schemas.microsoft.com/office/drawing/2014/main" id="{C61B1A01-2FDA-1CF9-08C7-9582F58A1EF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17774" y="2121362"/>
              <a:ext cx="1340401" cy="244476"/>
            </a:xfrm>
            <a:prstGeom prst="rect">
              <a:avLst/>
            </a:prstGeom>
            <a:ln w="25400">
              <a:solidFill>
                <a:schemeClr val="accent6"/>
              </a:solidFill>
            </a:ln>
          </p:spPr>
        </p:pic>
        <p:sp>
          <p:nvSpPr>
            <p:cNvPr id="32" name="TextBox 31">
              <a:extLst>
                <a:ext uri="{FF2B5EF4-FFF2-40B4-BE49-F238E27FC236}">
                  <a16:creationId xmlns:a16="http://schemas.microsoft.com/office/drawing/2014/main" id="{D338E832-95EB-7CB9-1C3C-6CD2C7DA7CD9}"/>
                </a:ext>
              </a:extLst>
            </p:cNvPr>
            <p:cNvSpPr txBox="1"/>
            <p:nvPr/>
          </p:nvSpPr>
          <p:spPr>
            <a:xfrm>
              <a:off x="9135579" y="1781935"/>
              <a:ext cx="2562225" cy="923330"/>
            </a:xfrm>
            <a:prstGeom prst="rect">
              <a:avLst/>
            </a:prstGeom>
            <a:noFill/>
            <a:ln w="25400">
              <a:solidFill>
                <a:schemeClr val="accent6"/>
              </a:solidFill>
            </a:ln>
          </p:spPr>
          <p:txBody>
            <a:bodyPr wrap="square" rtlCol="0">
              <a:spAutoFit/>
            </a:bodyPr>
            <a:lstStyle/>
            <a:p>
              <a:r>
                <a:rPr lang="en-US" dirty="0">
                  <a:solidFill>
                    <a:schemeClr val="tx2"/>
                  </a:solidFill>
                  <a:latin typeface="+mj-lt"/>
                </a:rPr>
                <a:t>Navigation to all available entries in a content section</a:t>
              </a:r>
            </a:p>
          </p:txBody>
        </p:sp>
        <p:cxnSp>
          <p:nvCxnSpPr>
            <p:cNvPr id="45" name="Straight Arrow Connector 44">
              <a:extLst>
                <a:ext uri="{FF2B5EF4-FFF2-40B4-BE49-F238E27FC236}">
                  <a16:creationId xmlns:a16="http://schemas.microsoft.com/office/drawing/2014/main" id="{2B8DB09E-AB71-FDF2-5E86-0253D75C5248}"/>
                </a:ext>
              </a:extLst>
            </p:cNvPr>
            <p:cNvCxnSpPr>
              <a:cxnSpLocks/>
              <a:endCxn id="20" idx="3"/>
            </p:cNvCxnSpPr>
            <p:nvPr/>
          </p:nvCxnSpPr>
          <p:spPr>
            <a:xfrm flipH="1" flipV="1">
              <a:off x="8258175" y="2243600"/>
              <a:ext cx="874894" cy="82279"/>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5E57A489-66E4-2E4C-86EF-24BF6BFAA23D}"/>
              </a:ext>
            </a:extLst>
          </p:cNvPr>
          <p:cNvGrpSpPr/>
          <p:nvPr/>
        </p:nvGrpSpPr>
        <p:grpSpPr>
          <a:xfrm>
            <a:off x="6653501" y="492816"/>
            <a:ext cx="5044304" cy="646331"/>
            <a:chOff x="6653501" y="492816"/>
            <a:chExt cx="5044304" cy="646331"/>
          </a:xfrm>
        </p:grpSpPr>
        <p:pic>
          <p:nvPicPr>
            <p:cNvPr id="16" name="Picture 15">
              <a:extLst>
                <a:ext uri="{FF2B5EF4-FFF2-40B4-BE49-F238E27FC236}">
                  <a16:creationId xmlns:a16="http://schemas.microsoft.com/office/drawing/2014/main" id="{1148DA4B-132E-CEA3-31DF-D5CE9F40F1ED}"/>
                </a:ext>
              </a:extLst>
            </p:cNvPr>
            <p:cNvPicPr>
              <a:picLocks noChangeAspect="1"/>
            </p:cNvPicPr>
            <p:nvPr/>
          </p:nvPicPr>
          <p:blipFill rotWithShape="1">
            <a:blip r:embed="rId10">
              <a:extLst>
                <a:ext uri="{28A0092B-C50C-407E-A947-70E740481C1C}">
                  <a14:useLocalDpi xmlns:a14="http://schemas.microsoft.com/office/drawing/2010/main" val="0"/>
                </a:ext>
              </a:extLst>
            </a:blip>
            <a:srcRect l="16547" r="15578"/>
            <a:stretch/>
          </p:blipFill>
          <p:spPr>
            <a:xfrm>
              <a:off x="6653501" y="627369"/>
              <a:ext cx="1856823" cy="308137"/>
            </a:xfrm>
            <a:prstGeom prst="rect">
              <a:avLst/>
            </a:prstGeom>
            <a:ln w="25400">
              <a:solidFill>
                <a:schemeClr val="accent6"/>
              </a:solidFill>
            </a:ln>
          </p:spPr>
        </p:pic>
        <p:sp>
          <p:nvSpPr>
            <p:cNvPr id="30" name="TextBox 29">
              <a:extLst>
                <a:ext uri="{FF2B5EF4-FFF2-40B4-BE49-F238E27FC236}">
                  <a16:creationId xmlns:a16="http://schemas.microsoft.com/office/drawing/2014/main" id="{22244834-4BB1-31BE-9436-365999532759}"/>
                </a:ext>
              </a:extLst>
            </p:cNvPr>
            <p:cNvSpPr txBox="1"/>
            <p:nvPr/>
          </p:nvSpPr>
          <p:spPr>
            <a:xfrm>
              <a:off x="9135580" y="492816"/>
              <a:ext cx="2562225" cy="646331"/>
            </a:xfrm>
            <a:prstGeom prst="rect">
              <a:avLst/>
            </a:prstGeom>
            <a:noFill/>
            <a:ln w="25400">
              <a:solidFill>
                <a:schemeClr val="accent6"/>
              </a:solidFill>
            </a:ln>
          </p:spPr>
          <p:txBody>
            <a:bodyPr wrap="square" rtlCol="0">
              <a:spAutoFit/>
            </a:bodyPr>
            <a:lstStyle/>
            <a:p>
              <a:r>
                <a:rPr lang="en-US" dirty="0">
                  <a:solidFill>
                    <a:schemeClr val="tx2"/>
                  </a:solidFill>
                  <a:latin typeface="+mj-lt"/>
                </a:rPr>
                <a:t>Additional browsing options</a:t>
              </a:r>
            </a:p>
          </p:txBody>
        </p:sp>
        <p:cxnSp>
          <p:nvCxnSpPr>
            <p:cNvPr id="46" name="Straight Arrow Connector 45">
              <a:extLst>
                <a:ext uri="{FF2B5EF4-FFF2-40B4-BE49-F238E27FC236}">
                  <a16:creationId xmlns:a16="http://schemas.microsoft.com/office/drawing/2014/main" id="{3A5B1090-A9A6-4474-8A7E-A8FC04FC3CB9}"/>
                </a:ext>
              </a:extLst>
            </p:cNvPr>
            <p:cNvCxnSpPr>
              <a:cxnSpLocks/>
              <a:endCxn id="16" idx="3"/>
            </p:cNvCxnSpPr>
            <p:nvPr/>
          </p:nvCxnSpPr>
          <p:spPr>
            <a:xfrm flipH="1" flipV="1">
              <a:off x="8510324" y="781438"/>
              <a:ext cx="615098" cy="66640"/>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76444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C90899DF-B27F-6565-7A4E-B53DE8D69F3A}"/>
              </a:ext>
            </a:extLst>
          </p:cNvPr>
          <p:cNvSpPr/>
          <p:nvPr/>
        </p:nvSpPr>
        <p:spPr>
          <a:xfrm>
            <a:off x="-148047" y="-130629"/>
            <a:ext cx="3248299" cy="992777"/>
          </a:xfrm>
          <a:prstGeom prst="roundRect">
            <a:avLst/>
          </a:prstGeom>
          <a:solidFill>
            <a:srgbClr val="66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16ADD252-F3E8-F731-F7ED-C5369EC8FFA6}"/>
              </a:ext>
            </a:extLst>
          </p:cNvPr>
          <p:cNvSpPr txBox="1"/>
          <p:nvPr/>
        </p:nvSpPr>
        <p:spPr>
          <a:xfrm>
            <a:off x="0" y="104149"/>
            <a:ext cx="3248298" cy="523220"/>
          </a:xfrm>
          <a:prstGeom prst="rect">
            <a:avLst/>
          </a:prstGeom>
          <a:noFill/>
        </p:spPr>
        <p:txBody>
          <a:bodyPr wrap="square" rtlCol="0">
            <a:spAutoFit/>
          </a:bodyPr>
          <a:lstStyle/>
          <a:p>
            <a:r>
              <a:rPr lang="en-US" sz="2800" b="1" dirty="0">
                <a:solidFill>
                  <a:schemeClr val="bg1"/>
                </a:solidFill>
                <a:latin typeface="+mj-lt"/>
              </a:rPr>
              <a:t>EXPLORE TOPICS</a:t>
            </a:r>
          </a:p>
        </p:txBody>
      </p:sp>
      <p:pic>
        <p:nvPicPr>
          <p:cNvPr id="25" name="Picture 24" descr="A screenshot of a website&#10;&#10;Description automatically generated">
            <a:extLst>
              <a:ext uri="{FF2B5EF4-FFF2-40B4-BE49-F238E27FC236}">
                <a16:creationId xmlns:a16="http://schemas.microsoft.com/office/drawing/2014/main" id="{2847D5A0-C4B7-B104-DBBD-22B460CB9C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770" y="1126168"/>
            <a:ext cx="3510251" cy="3224810"/>
          </a:xfrm>
          <a:prstGeom prst="rect">
            <a:avLst/>
          </a:prstGeom>
          <a:ln w="12700">
            <a:solidFill>
              <a:schemeClr val="bg2">
                <a:lumMod val="75000"/>
              </a:schemeClr>
            </a:solidFill>
          </a:ln>
        </p:spPr>
      </p:pic>
      <p:pic>
        <p:nvPicPr>
          <p:cNvPr id="27" name="Picture 26" descr="A screenshot of a website&#10;&#10;Description automatically generated">
            <a:extLst>
              <a:ext uri="{FF2B5EF4-FFF2-40B4-BE49-F238E27FC236}">
                <a16:creationId xmlns:a16="http://schemas.microsoft.com/office/drawing/2014/main" id="{3D73E202-3EC9-A3AE-0834-FD829F87BF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6927" y="1557481"/>
            <a:ext cx="3655788" cy="3199684"/>
          </a:xfrm>
          <a:prstGeom prst="rect">
            <a:avLst/>
          </a:prstGeom>
          <a:ln w="12700">
            <a:solidFill>
              <a:schemeClr val="bg2">
                <a:lumMod val="75000"/>
              </a:schemeClr>
            </a:solidFill>
          </a:ln>
        </p:spPr>
      </p:pic>
      <p:pic>
        <p:nvPicPr>
          <p:cNvPr id="29" name="Picture 28" descr="A screenshot of a computer&#10;&#10;Description automatically generated">
            <a:extLst>
              <a:ext uri="{FF2B5EF4-FFF2-40B4-BE49-F238E27FC236}">
                <a16:creationId xmlns:a16="http://schemas.microsoft.com/office/drawing/2014/main" id="{47E23C37-A9B6-124C-68EB-8C9CAEB84C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40621" y="1922920"/>
            <a:ext cx="3510251" cy="3247324"/>
          </a:xfrm>
          <a:prstGeom prst="rect">
            <a:avLst/>
          </a:prstGeom>
          <a:ln w="12700">
            <a:solidFill>
              <a:schemeClr val="bg2">
                <a:lumMod val="75000"/>
              </a:schemeClr>
            </a:solidFill>
          </a:ln>
        </p:spPr>
      </p:pic>
      <p:pic>
        <p:nvPicPr>
          <p:cNvPr id="31" name="Picture 30">
            <a:extLst>
              <a:ext uri="{FF2B5EF4-FFF2-40B4-BE49-F238E27FC236}">
                <a16:creationId xmlns:a16="http://schemas.microsoft.com/office/drawing/2014/main" id="{CD29B8F0-13EA-DC76-D185-937AEFE02C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0994" y="1493165"/>
            <a:ext cx="589258" cy="353555"/>
          </a:xfrm>
          <a:prstGeom prst="rect">
            <a:avLst/>
          </a:prstGeom>
          <a:ln w="25400">
            <a:solidFill>
              <a:schemeClr val="accent6"/>
            </a:solidFill>
          </a:ln>
        </p:spPr>
      </p:pic>
      <p:pic>
        <p:nvPicPr>
          <p:cNvPr id="33" name="Picture 32" descr="A red panda in a tree&#10;&#10;Description automatically generated">
            <a:extLst>
              <a:ext uri="{FF2B5EF4-FFF2-40B4-BE49-F238E27FC236}">
                <a16:creationId xmlns:a16="http://schemas.microsoft.com/office/drawing/2014/main" id="{BCC4CB7A-2172-294F-612E-0B8C15C144D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56927" y="2249598"/>
            <a:ext cx="1088394" cy="1077455"/>
          </a:xfrm>
          <a:prstGeom prst="rect">
            <a:avLst/>
          </a:prstGeom>
          <a:ln w="25400">
            <a:solidFill>
              <a:schemeClr val="accent6"/>
            </a:solidFill>
          </a:ln>
        </p:spPr>
      </p:pic>
      <p:sp>
        <p:nvSpPr>
          <p:cNvPr id="34" name="TextBox 33">
            <a:extLst>
              <a:ext uri="{FF2B5EF4-FFF2-40B4-BE49-F238E27FC236}">
                <a16:creationId xmlns:a16="http://schemas.microsoft.com/office/drawing/2014/main" id="{0C8B8A9A-6FDD-4B05-C97E-94CF1CB8C2E8}"/>
              </a:ext>
            </a:extLst>
          </p:cNvPr>
          <p:cNvSpPr txBox="1"/>
          <p:nvPr/>
        </p:nvSpPr>
        <p:spPr>
          <a:xfrm>
            <a:off x="218770" y="4462574"/>
            <a:ext cx="3510251" cy="646331"/>
          </a:xfrm>
          <a:prstGeom prst="rect">
            <a:avLst/>
          </a:prstGeom>
          <a:noFill/>
        </p:spPr>
        <p:txBody>
          <a:bodyPr wrap="square" rtlCol="0">
            <a:spAutoFit/>
          </a:bodyPr>
          <a:lstStyle/>
          <a:p>
            <a:pPr algn="ctr"/>
            <a:r>
              <a:rPr lang="en-US" dirty="0">
                <a:solidFill>
                  <a:schemeClr val="tx2"/>
                </a:solidFill>
                <a:latin typeface="+mj-lt"/>
              </a:rPr>
              <a:t>Select the Explore Topics button on the homepage</a:t>
            </a:r>
          </a:p>
        </p:txBody>
      </p:sp>
      <p:sp>
        <p:nvSpPr>
          <p:cNvPr id="35" name="TextBox 34">
            <a:extLst>
              <a:ext uri="{FF2B5EF4-FFF2-40B4-BE49-F238E27FC236}">
                <a16:creationId xmlns:a16="http://schemas.microsoft.com/office/drawing/2014/main" id="{4D99560B-0F09-E6BF-C618-AA6B457EF2BC}"/>
              </a:ext>
            </a:extLst>
          </p:cNvPr>
          <p:cNvSpPr txBox="1"/>
          <p:nvPr/>
        </p:nvSpPr>
        <p:spPr>
          <a:xfrm>
            <a:off x="4156927" y="4818504"/>
            <a:ext cx="3510251" cy="646331"/>
          </a:xfrm>
          <a:prstGeom prst="rect">
            <a:avLst/>
          </a:prstGeom>
          <a:noFill/>
        </p:spPr>
        <p:txBody>
          <a:bodyPr wrap="square" rtlCol="0">
            <a:spAutoFit/>
          </a:bodyPr>
          <a:lstStyle/>
          <a:p>
            <a:pPr algn="ctr"/>
            <a:r>
              <a:rPr lang="en-US" dirty="0">
                <a:solidFill>
                  <a:schemeClr val="tx2"/>
                </a:solidFill>
                <a:latin typeface="+mj-lt"/>
              </a:rPr>
              <a:t>Each topic has an icon to guide users to content</a:t>
            </a:r>
          </a:p>
        </p:txBody>
      </p:sp>
      <p:sp>
        <p:nvSpPr>
          <p:cNvPr id="36" name="TextBox 35">
            <a:extLst>
              <a:ext uri="{FF2B5EF4-FFF2-40B4-BE49-F238E27FC236}">
                <a16:creationId xmlns:a16="http://schemas.microsoft.com/office/drawing/2014/main" id="{23935691-4127-AA4F-A494-BF771966754E}"/>
              </a:ext>
            </a:extLst>
          </p:cNvPr>
          <p:cNvSpPr txBox="1"/>
          <p:nvPr/>
        </p:nvSpPr>
        <p:spPr>
          <a:xfrm>
            <a:off x="8240621" y="5170244"/>
            <a:ext cx="3510251" cy="923330"/>
          </a:xfrm>
          <a:prstGeom prst="rect">
            <a:avLst/>
          </a:prstGeom>
          <a:noFill/>
        </p:spPr>
        <p:txBody>
          <a:bodyPr wrap="square" rtlCol="0">
            <a:spAutoFit/>
          </a:bodyPr>
          <a:lstStyle/>
          <a:p>
            <a:pPr algn="ctr"/>
            <a:r>
              <a:rPr lang="en-US" dirty="0">
                <a:solidFill>
                  <a:schemeClr val="tx2"/>
                </a:solidFill>
                <a:latin typeface="+mj-lt"/>
              </a:rPr>
              <a:t>Once a topic is selected, the users will be taken to that content</a:t>
            </a:r>
          </a:p>
        </p:txBody>
      </p:sp>
    </p:spTree>
    <p:extLst>
      <p:ext uri="{BB962C8B-B14F-4D97-AF65-F5344CB8AC3E}">
        <p14:creationId xmlns:p14="http://schemas.microsoft.com/office/powerpoint/2010/main" val="4118417546"/>
      </p:ext>
    </p:extLst>
  </p:cSld>
  <p:clrMapOvr>
    <a:masterClrMapping/>
  </p:clrMapOvr>
</p:sld>
</file>

<file path=ppt/theme/theme1.xml><?xml version="1.0" encoding="utf-8"?>
<a:theme xmlns:a="http://schemas.openxmlformats.org/drawingml/2006/main" name="2_Office Theme">
  <a:themeElements>
    <a:clrScheme name="Custom 1">
      <a:dk1>
        <a:srgbClr val="000000"/>
      </a:dk1>
      <a:lt1>
        <a:srgbClr val="FFFFFF"/>
      </a:lt1>
      <a:dk2>
        <a:srgbClr val="003865"/>
      </a:dk2>
      <a:lt2>
        <a:srgbClr val="E7E6E6"/>
      </a:lt2>
      <a:accent1>
        <a:srgbClr val="004978"/>
      </a:accent1>
      <a:accent2>
        <a:srgbClr val="006198"/>
      </a:accent2>
      <a:accent3>
        <a:srgbClr val="0085CA"/>
      </a:accent3>
      <a:accent4>
        <a:srgbClr val="71C5E8"/>
      </a:accent4>
      <a:accent5>
        <a:srgbClr val="F2A902"/>
      </a:accent5>
      <a:accent6>
        <a:srgbClr val="DC4405"/>
      </a:accent6>
      <a:hlink>
        <a:srgbClr val="00A9E0"/>
      </a:hlink>
      <a:folHlink>
        <a:srgbClr val="003865"/>
      </a:folHlink>
    </a:clrScheme>
    <a:fontScheme name="Custom 1">
      <a:majorFont>
        <a:latin typeface="Open San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9ECD"/>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Gale_Brand_PPT_6_21_2018_Rd3.pptx" id="{23E5ADC5-2FAF-4CEA-A8AF-097EC8D94AD9}" vid="{657AF0CA-7D2E-42E2-81CA-9BAEE847F02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401</TotalTime>
  <Words>1382</Words>
  <Application>Microsoft Office PowerPoint</Application>
  <PresentationFormat>Widescreen</PresentationFormat>
  <Paragraphs>135</Paragraphs>
  <Slides>21</Slides>
  <Notes>21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DIN-Medium</vt:lpstr>
      <vt:lpstr>Open Sans</vt:lpstr>
      <vt:lpstr>2_Office Theme</vt:lpstr>
      <vt:lpstr>Gale Presents:  National Geographic Kids</vt:lpstr>
      <vt:lpstr>PowerPoint Presentation</vt:lpstr>
      <vt:lpstr>REPUTABLE, AUTHORITATIVE AND AGE-APPROPRIATE CONTENT</vt:lpstr>
      <vt:lpstr>REPUTABLE, AUTHORITATIVE AND AGE-APPROPRIATE CONTENT</vt:lpstr>
      <vt:lpstr>REPUTABLE, AUTHORITATIVE AND AGE-APPROPRIATE CONTENT</vt:lpstr>
      <vt:lpstr>REPUTABLE, AUTHORITATIVE AND AGE-APPROPRIATE CONTENT</vt:lpstr>
      <vt:lpstr>PLATFORM LAYOUT</vt:lpstr>
      <vt:lpstr>PowerPoint Presentation</vt:lpstr>
      <vt:lpstr>PowerPoint Presentation</vt:lpstr>
      <vt:lpstr>PowerPoint Presentation</vt:lpstr>
      <vt:lpstr>SUPPORTING TOOLS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Cengage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Gale Presents:  National Geographic Kids</dc:title>
  <dc:creator>Winters, Amber</dc:creator>
  <cp:lastModifiedBy>Winters, Amber</cp:lastModifiedBy>
  <cp:revision>1</cp:revision>
  <dcterms:created xsi:type="dcterms:W3CDTF">2024-02-13T19:57:32Z</dcterms:created>
  <dcterms:modified xsi:type="dcterms:W3CDTF">2024-02-16T15:19:57Z</dcterms:modified>
</cp:coreProperties>
</file>